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3" r:id="rId6"/>
    <p:sldId id="265" r:id="rId7"/>
    <p:sldId id="264" r:id="rId8"/>
    <p:sldId id="266" r:id="rId9"/>
    <p:sldId id="267" r:id="rId10"/>
    <p:sldId id="260" r:id="rId11"/>
    <p:sldId id="261" r:id="rId12"/>
    <p:sldId id="262" r:id="rId13"/>
    <p:sldId id="269" r:id="rId14"/>
    <p:sldId id="268" r:id="rId15"/>
    <p:sldId id="270" r:id="rId16"/>
    <p:sldId id="273" r:id="rId17"/>
    <p:sldId id="271" r:id="rId18"/>
    <p:sldId id="272" r:id="rId19"/>
    <p:sldId id="276" r:id="rId20"/>
    <p:sldId id="275" r:id="rId21"/>
    <p:sldId id="277" r:id="rId22"/>
    <p:sldId id="278" r:id="rId23"/>
    <p:sldId id="280" r:id="rId24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无标题的节" id="{B1E05C1E-84E4-914D-A911-EEDF61477F5D}">
          <p14:sldIdLst>
            <p14:sldId id="256"/>
            <p14:sldId id="257"/>
            <p14:sldId id="258"/>
            <p14:sldId id="263"/>
            <p14:sldId id="265"/>
            <p14:sldId id="264"/>
            <p14:sldId id="266"/>
            <p14:sldId id="267"/>
            <p14:sldId id="260"/>
            <p14:sldId id="261"/>
            <p14:sldId id="262"/>
            <p14:sldId id="269"/>
            <p14:sldId id="268"/>
            <p14:sldId id="270"/>
            <p14:sldId id="273"/>
            <p14:sldId id="271"/>
            <p14:sldId id="272"/>
            <p14:sldId id="276"/>
            <p14:sldId id="275"/>
            <p14:sldId id="277"/>
            <p14:sldId id="278"/>
            <p14:sldId id="2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BD4B41"/>
    <a:srgbClr val="378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7556" autoAdjust="0"/>
  </p:normalViewPr>
  <p:slideViewPr>
    <p:cSldViewPr snapToGrid="0" snapToObjects="1">
      <p:cViewPr varScale="1">
        <p:scale>
          <a:sx n="87" d="100"/>
          <a:sy n="87" d="100"/>
        </p:scale>
        <p:origin x="-13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97B29E-F29B-974E-9190-8289FC48EABB}" type="doc">
      <dgm:prSet loTypeId="urn:microsoft.com/office/officeart/2005/8/layout/hierarchy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43A71C-58EC-D542-BA7C-793A6BEF0509}">
      <dgm:prSet phldrT="[Text]"/>
      <dgm:spPr/>
      <dgm:t>
        <a:bodyPr/>
        <a:lstStyle/>
        <a:p>
          <a:r>
            <a:rPr lang="en-US"/>
            <a:t>IOWA</a:t>
          </a:r>
        </a:p>
      </dgm:t>
    </dgm:pt>
    <dgm:pt modelId="{F6626B71-9FA7-EB4B-914B-64F1036B9CF4}" type="parTrans" cxnId="{16C3C768-B3F9-2E41-9D11-C59F0D38DB90}">
      <dgm:prSet/>
      <dgm:spPr/>
      <dgm:t>
        <a:bodyPr/>
        <a:lstStyle/>
        <a:p>
          <a:endParaRPr lang="en-US"/>
        </a:p>
      </dgm:t>
    </dgm:pt>
    <dgm:pt modelId="{C66FAF44-C5C9-B649-AA4D-771E79EC470A}" type="sibTrans" cxnId="{16C3C768-B3F9-2E41-9D11-C59F0D38DB90}">
      <dgm:prSet/>
      <dgm:spPr/>
      <dgm:t>
        <a:bodyPr/>
        <a:lstStyle/>
        <a:p>
          <a:endParaRPr lang="en-US"/>
        </a:p>
      </dgm:t>
    </dgm:pt>
    <dgm:pt modelId="{00AB9B5D-6BA6-434B-9D1C-D2FE5C990BBE}">
      <dgm:prSet phldrT="[Text]"/>
      <dgm:spPr/>
      <dgm:t>
        <a:bodyPr/>
        <a:lstStyle/>
        <a:p>
          <a:r>
            <a:rPr lang="en-US"/>
            <a:t>ODE Reading Assessment (3rd)</a:t>
          </a:r>
        </a:p>
      </dgm:t>
    </dgm:pt>
    <dgm:pt modelId="{E4D96EBD-759F-E243-AA91-AF436A25D8FA}" type="parTrans" cxnId="{2836DCB3-D2FB-A048-9024-424A2D6DBE36}">
      <dgm:prSet/>
      <dgm:spPr/>
      <dgm:t>
        <a:bodyPr/>
        <a:lstStyle/>
        <a:p>
          <a:endParaRPr lang="en-US"/>
        </a:p>
      </dgm:t>
    </dgm:pt>
    <dgm:pt modelId="{B8BC633A-C3AB-CC4A-A3DA-1ACE6705F3F1}" type="sibTrans" cxnId="{2836DCB3-D2FB-A048-9024-424A2D6DBE36}">
      <dgm:prSet/>
      <dgm:spPr/>
      <dgm:t>
        <a:bodyPr/>
        <a:lstStyle/>
        <a:p>
          <a:endParaRPr lang="en-US"/>
        </a:p>
      </dgm:t>
    </dgm:pt>
    <dgm:pt modelId="{19AC2745-8142-694C-A97C-5BA93B6FF668}">
      <dgm:prSet phldrT="[Text]"/>
      <dgm:spPr/>
      <dgm:t>
        <a:bodyPr/>
        <a:lstStyle/>
        <a:p>
          <a:r>
            <a:rPr lang="en-US"/>
            <a:t>Clays (Reading)</a:t>
          </a:r>
        </a:p>
      </dgm:t>
    </dgm:pt>
    <dgm:pt modelId="{9CAF3E66-2084-4C47-841B-6F2D28550B54}" type="parTrans" cxnId="{480F3963-6C71-734A-ADE9-ADB0826EAB93}">
      <dgm:prSet/>
      <dgm:spPr/>
      <dgm:t>
        <a:bodyPr/>
        <a:lstStyle/>
        <a:p>
          <a:endParaRPr lang="en-US"/>
        </a:p>
      </dgm:t>
    </dgm:pt>
    <dgm:pt modelId="{D05DB93E-2695-F644-9EA6-8E6DB31E2073}" type="sibTrans" cxnId="{480F3963-6C71-734A-ADE9-ADB0826EAB93}">
      <dgm:prSet/>
      <dgm:spPr/>
      <dgm:t>
        <a:bodyPr/>
        <a:lstStyle/>
        <a:p>
          <a:endParaRPr lang="en-US"/>
        </a:p>
      </dgm:t>
    </dgm:pt>
    <dgm:pt modelId="{90DAADBD-9957-EF48-AD4F-10677103F425}">
      <dgm:prSet phldrT="[Text]"/>
      <dgm:spPr/>
      <dgm:t>
        <a:bodyPr/>
        <a:lstStyle/>
        <a:p>
          <a:r>
            <a:rPr lang="en-US"/>
            <a:t>Explore 8th </a:t>
          </a:r>
        </a:p>
      </dgm:t>
    </dgm:pt>
    <dgm:pt modelId="{F9593F6E-C5DF-1F49-B1F1-9F8968A10D63}" type="parTrans" cxnId="{5B4730B1-5471-2B40-A686-DD023D761139}">
      <dgm:prSet/>
      <dgm:spPr/>
      <dgm:t>
        <a:bodyPr/>
        <a:lstStyle/>
        <a:p>
          <a:endParaRPr lang="en-US"/>
        </a:p>
      </dgm:t>
    </dgm:pt>
    <dgm:pt modelId="{847F0BE7-DA62-4F49-B1E9-DC64092AA589}" type="sibTrans" cxnId="{5B4730B1-5471-2B40-A686-DD023D761139}">
      <dgm:prSet/>
      <dgm:spPr/>
      <dgm:t>
        <a:bodyPr/>
        <a:lstStyle/>
        <a:p>
          <a:endParaRPr lang="en-US"/>
        </a:p>
      </dgm:t>
    </dgm:pt>
    <dgm:pt modelId="{78CD46BA-0389-534B-9EDB-888C0175D49C}">
      <dgm:prSet phldrT="[Text]"/>
      <dgm:spPr/>
      <dgm:t>
        <a:bodyPr/>
        <a:lstStyle/>
        <a:p>
          <a:r>
            <a:rPr lang="en-US"/>
            <a:t>Everyday Math Unit Tests</a:t>
          </a:r>
        </a:p>
      </dgm:t>
    </dgm:pt>
    <dgm:pt modelId="{30740064-E14A-EB48-9DB0-868F9BCA2FBB}" type="parTrans" cxnId="{96A5AF2F-258F-A845-A953-CE68D83B6684}">
      <dgm:prSet/>
      <dgm:spPr/>
      <dgm:t>
        <a:bodyPr/>
        <a:lstStyle/>
        <a:p>
          <a:endParaRPr lang="en-US"/>
        </a:p>
      </dgm:t>
    </dgm:pt>
    <dgm:pt modelId="{4DCAF26D-5863-A74A-A735-89AB2E858236}" type="sibTrans" cxnId="{96A5AF2F-258F-A845-A953-CE68D83B6684}">
      <dgm:prSet/>
      <dgm:spPr/>
      <dgm:t>
        <a:bodyPr/>
        <a:lstStyle/>
        <a:p>
          <a:endParaRPr lang="en-US"/>
        </a:p>
      </dgm:t>
    </dgm:pt>
    <dgm:pt modelId="{4BC16514-E0E3-554E-B855-809DF54987B8}">
      <dgm:prSet phldrT="[Text]"/>
      <dgm:spPr/>
      <dgm:t>
        <a:bodyPr/>
        <a:lstStyle/>
        <a:p>
          <a:r>
            <a:rPr lang="en-US"/>
            <a:t>PLAN test</a:t>
          </a:r>
        </a:p>
      </dgm:t>
    </dgm:pt>
    <dgm:pt modelId="{9E9E2D91-A9A8-A540-AB87-909D27487893}" type="parTrans" cxnId="{8557658E-4ADF-4547-8A9E-A677A21508D0}">
      <dgm:prSet/>
      <dgm:spPr/>
      <dgm:t>
        <a:bodyPr/>
        <a:lstStyle/>
        <a:p>
          <a:endParaRPr lang="en-US"/>
        </a:p>
      </dgm:t>
    </dgm:pt>
    <dgm:pt modelId="{F85B8ADE-909E-9441-8934-A30EA04AF5F7}" type="sibTrans" cxnId="{8557658E-4ADF-4547-8A9E-A677A21508D0}">
      <dgm:prSet/>
      <dgm:spPr/>
      <dgm:t>
        <a:bodyPr/>
        <a:lstStyle/>
        <a:p>
          <a:endParaRPr lang="en-US"/>
        </a:p>
      </dgm:t>
    </dgm:pt>
    <dgm:pt modelId="{6E78A457-3BDB-5D46-A22E-87AFEFE161B0}">
      <dgm:prSet phldrT="[Text]"/>
      <dgm:spPr/>
      <dgm:t>
        <a:bodyPr/>
        <a:lstStyle/>
        <a:p>
          <a:r>
            <a:rPr lang="en-US"/>
            <a:t>Brigance: </a:t>
          </a:r>
        </a:p>
        <a:p>
          <a:r>
            <a:rPr lang="en-US"/>
            <a:t>Kindergarten </a:t>
          </a:r>
        </a:p>
      </dgm:t>
    </dgm:pt>
    <dgm:pt modelId="{90C4F33B-D9B7-7242-B335-99D7488F1438}">
      <dgm:prSet phldrT="[Text]"/>
      <dgm:spPr/>
      <dgm:t>
        <a:bodyPr/>
        <a:lstStyle/>
        <a:p>
          <a:r>
            <a:rPr lang="en-US"/>
            <a:t>KRAL: </a:t>
          </a:r>
        </a:p>
        <a:p>
          <a:r>
            <a:rPr lang="en-US"/>
            <a:t>Kindergarten Readiness Assessment L</a:t>
          </a:r>
        </a:p>
        <a:p>
          <a:endParaRPr lang="en-US"/>
        </a:p>
      </dgm:t>
    </dgm:pt>
    <dgm:pt modelId="{0F57071E-0A26-4F4B-9DE5-DF2E6698FD4B}" type="sibTrans" cxnId="{29932A75-61FD-4641-B751-0FF8ABC17C05}">
      <dgm:prSet/>
      <dgm:spPr/>
      <dgm:t>
        <a:bodyPr/>
        <a:lstStyle/>
        <a:p>
          <a:endParaRPr lang="en-US"/>
        </a:p>
      </dgm:t>
    </dgm:pt>
    <dgm:pt modelId="{4A456D2D-72E6-FE44-87AD-AA8722E2658B}" type="parTrans" cxnId="{29932A75-61FD-4641-B751-0FF8ABC17C05}">
      <dgm:prSet/>
      <dgm:spPr/>
      <dgm:t>
        <a:bodyPr/>
        <a:lstStyle/>
        <a:p>
          <a:endParaRPr lang="en-US"/>
        </a:p>
      </dgm:t>
    </dgm:pt>
    <dgm:pt modelId="{50817C58-B08C-FA46-897D-B3605CADC14C}" type="sibTrans" cxnId="{3311C39E-DCA9-9747-8567-13E4E1C2E33A}">
      <dgm:prSet/>
      <dgm:spPr/>
      <dgm:t>
        <a:bodyPr/>
        <a:lstStyle/>
        <a:p>
          <a:endParaRPr lang="en-US"/>
        </a:p>
      </dgm:t>
    </dgm:pt>
    <dgm:pt modelId="{CBEC712D-AE0D-5E42-A933-8A4B0C3AE2F6}" type="parTrans" cxnId="{3311C39E-DCA9-9747-8567-13E4E1C2E33A}">
      <dgm:prSet/>
      <dgm:spPr/>
      <dgm:t>
        <a:bodyPr/>
        <a:lstStyle/>
        <a:p>
          <a:endParaRPr lang="en-US"/>
        </a:p>
      </dgm:t>
    </dgm:pt>
    <dgm:pt modelId="{7B2728FA-3891-D94F-98FB-C1F34E890A9E}">
      <dgm:prSet phldrT="[Text]"/>
      <dgm:spPr/>
      <dgm:t>
        <a:bodyPr/>
        <a:lstStyle/>
        <a:p>
          <a:r>
            <a:rPr lang="en-US"/>
            <a:t>STARS:</a:t>
          </a:r>
        </a:p>
        <a:p>
          <a:r>
            <a:rPr lang="en-US"/>
            <a:t>Reading</a:t>
          </a:r>
          <a:br>
            <a:rPr lang="en-US"/>
          </a:br>
          <a:r>
            <a:rPr lang="en-US"/>
            <a:t>Math </a:t>
          </a:r>
        </a:p>
      </dgm:t>
    </dgm:pt>
    <dgm:pt modelId="{303F506E-7BC2-C14B-A21E-E9FC1ED5DCC4}">
      <dgm:prSet phldrT="[Text]"/>
      <dgm:spPr/>
      <dgm:t>
        <a:bodyPr/>
        <a:lstStyle/>
        <a:p>
          <a:r>
            <a:rPr lang="en-US" dirty="0"/>
            <a:t>NWEA</a:t>
          </a:r>
        </a:p>
        <a:p>
          <a:r>
            <a:rPr lang="en-US" dirty="0"/>
            <a:t>North Western Educational Assessment</a:t>
          </a:r>
        </a:p>
      </dgm:t>
    </dgm:pt>
    <dgm:pt modelId="{610A26BF-453E-3C4D-979C-97F5BB7863A3}">
      <dgm:prSet phldrT="[Text]"/>
      <dgm:spPr/>
      <dgm:t>
        <a:bodyPr/>
        <a:lstStyle/>
        <a:p>
          <a:r>
            <a:rPr lang="en-US" dirty="0"/>
            <a:t>F&amp;P</a:t>
          </a:r>
        </a:p>
        <a:p>
          <a:r>
            <a:rPr lang="en-US" dirty="0" err="1"/>
            <a:t>Fontis</a:t>
          </a:r>
          <a:r>
            <a:rPr lang="en-US" dirty="0"/>
            <a:t> &amp; </a:t>
          </a:r>
          <a:r>
            <a:rPr lang="en-US" dirty="0" err="1"/>
            <a:t>Pinnell</a:t>
          </a:r>
          <a:r>
            <a:rPr lang="en-US" dirty="0"/>
            <a:t> (Reading) </a:t>
          </a:r>
        </a:p>
      </dgm:t>
    </dgm:pt>
    <dgm:pt modelId="{507EF1D9-0C80-ED42-A04C-9D8A0D02F231}">
      <dgm:prSet phldrT="[Text]"/>
      <dgm:spPr/>
      <dgm:t>
        <a:bodyPr/>
        <a:lstStyle/>
        <a:p>
          <a:r>
            <a:rPr lang="en-US" dirty="0"/>
            <a:t>OAA</a:t>
          </a:r>
        </a:p>
        <a:p>
          <a:r>
            <a:rPr lang="en-US" dirty="0"/>
            <a:t>3rd grade: Reading Math </a:t>
          </a:r>
        </a:p>
        <a:p>
          <a:r>
            <a:rPr lang="en-US" dirty="0"/>
            <a:t>4th grade: Reading, Math, Science</a:t>
          </a:r>
        </a:p>
        <a:p>
          <a:r>
            <a:rPr lang="en-US" dirty="0"/>
            <a:t>5th, 6th, 7th, 8th, 9th, 10th, 11th grade: Reading, Math, Science </a:t>
          </a:r>
        </a:p>
      </dgm:t>
    </dgm:pt>
    <dgm:pt modelId="{7449282D-4E35-5D40-9204-51D2900CE1F5}" type="sibTrans" cxnId="{9AD1E3F9-22B0-054C-A219-2FF21E07129A}">
      <dgm:prSet/>
      <dgm:spPr/>
      <dgm:t>
        <a:bodyPr/>
        <a:lstStyle/>
        <a:p>
          <a:endParaRPr lang="en-US"/>
        </a:p>
      </dgm:t>
    </dgm:pt>
    <dgm:pt modelId="{68A96359-3DBC-1346-AAFD-8DE3EAC9CE92}" type="parTrans" cxnId="{9AD1E3F9-22B0-054C-A219-2FF21E07129A}">
      <dgm:prSet/>
      <dgm:spPr/>
      <dgm:t>
        <a:bodyPr/>
        <a:lstStyle/>
        <a:p>
          <a:endParaRPr lang="en-US"/>
        </a:p>
      </dgm:t>
    </dgm:pt>
    <dgm:pt modelId="{6D2D3771-7E9B-BE4F-9525-152BBB40D329}" type="sibTrans" cxnId="{DE63C484-5690-7F49-89B9-D4E6AF67555A}">
      <dgm:prSet/>
      <dgm:spPr/>
      <dgm:t>
        <a:bodyPr/>
        <a:lstStyle/>
        <a:p>
          <a:endParaRPr lang="en-US"/>
        </a:p>
      </dgm:t>
    </dgm:pt>
    <dgm:pt modelId="{8120BFA9-B4B6-5D40-A6DF-B3C592C51AD0}" type="parTrans" cxnId="{DE63C484-5690-7F49-89B9-D4E6AF67555A}">
      <dgm:prSet/>
      <dgm:spPr/>
      <dgm:t>
        <a:bodyPr/>
        <a:lstStyle/>
        <a:p>
          <a:endParaRPr lang="en-US"/>
        </a:p>
      </dgm:t>
    </dgm:pt>
    <dgm:pt modelId="{45DB3CB6-537A-8141-B0D2-3B913B4EFE2D}" type="sibTrans" cxnId="{708E5AC8-BB02-E241-9823-A186A8132168}">
      <dgm:prSet/>
      <dgm:spPr/>
      <dgm:t>
        <a:bodyPr/>
        <a:lstStyle/>
        <a:p>
          <a:endParaRPr lang="en-US"/>
        </a:p>
      </dgm:t>
    </dgm:pt>
    <dgm:pt modelId="{9FA9B296-3543-754C-ACFC-380FA5F202CD}" type="parTrans" cxnId="{708E5AC8-BB02-E241-9823-A186A8132168}">
      <dgm:prSet/>
      <dgm:spPr/>
      <dgm:t>
        <a:bodyPr/>
        <a:lstStyle/>
        <a:p>
          <a:endParaRPr lang="en-US"/>
        </a:p>
      </dgm:t>
    </dgm:pt>
    <dgm:pt modelId="{F4F847FC-CA7C-8A4A-8EB3-E7148F73C2CF}" type="sibTrans" cxnId="{4EA847E4-3718-804A-9A17-F796A2CC31A3}">
      <dgm:prSet/>
      <dgm:spPr/>
      <dgm:t>
        <a:bodyPr/>
        <a:lstStyle/>
        <a:p>
          <a:endParaRPr lang="en-US"/>
        </a:p>
      </dgm:t>
    </dgm:pt>
    <dgm:pt modelId="{BD5B1E1B-88F8-B04B-9580-4C10F94E417E}" type="parTrans" cxnId="{4EA847E4-3718-804A-9A17-F796A2CC31A3}">
      <dgm:prSet/>
      <dgm:spPr/>
      <dgm:t>
        <a:bodyPr/>
        <a:lstStyle/>
        <a:p>
          <a:endParaRPr lang="en-US"/>
        </a:p>
      </dgm:t>
    </dgm:pt>
    <dgm:pt modelId="{6DFD42BD-8DBE-C943-8254-0433139B2C24}" type="pres">
      <dgm:prSet presAssocID="{B097B29E-F29B-974E-9190-8289FC48EAB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F181A3E-2557-B943-B650-85E872983C28}" type="pres">
      <dgm:prSet presAssocID="{507EF1D9-0C80-ED42-A04C-9D8A0D02F231}" presName="vertOne" presStyleCnt="0"/>
      <dgm:spPr/>
    </dgm:pt>
    <dgm:pt modelId="{0E261A48-FC1D-6441-9164-C7DA3D9D1C2B}" type="pres">
      <dgm:prSet presAssocID="{507EF1D9-0C80-ED42-A04C-9D8A0D02F231}" presName="txOne" presStyleLbl="node0" presStyleIdx="0" presStyleCnt="2" custLinFactNeighborX="-83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1F4402-6B64-2E48-B2E7-1FDFFA062B04}" type="pres">
      <dgm:prSet presAssocID="{507EF1D9-0C80-ED42-A04C-9D8A0D02F231}" presName="parTransOne" presStyleCnt="0"/>
      <dgm:spPr/>
    </dgm:pt>
    <dgm:pt modelId="{C28C9718-9A79-3B4F-992C-727B6022B584}" type="pres">
      <dgm:prSet presAssocID="{507EF1D9-0C80-ED42-A04C-9D8A0D02F231}" presName="horzOne" presStyleCnt="0"/>
      <dgm:spPr/>
    </dgm:pt>
    <dgm:pt modelId="{78EDA526-7666-C64D-AE9F-D7C8DF29DA27}" type="pres">
      <dgm:prSet presAssocID="{610A26BF-453E-3C4D-979C-97F5BB7863A3}" presName="vertTwo" presStyleCnt="0"/>
      <dgm:spPr/>
    </dgm:pt>
    <dgm:pt modelId="{BC4576B8-3A66-7A4D-96B8-9DE99378D09A}" type="pres">
      <dgm:prSet presAssocID="{610A26BF-453E-3C4D-979C-97F5BB7863A3}" presName="txTwo" presStyleLbl="node2" presStyleIdx="0" presStyleCnt="4" custLinFactNeighborX="-351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5AA31A-4485-C44F-8C7B-19A4B1803C43}" type="pres">
      <dgm:prSet presAssocID="{610A26BF-453E-3C4D-979C-97F5BB7863A3}" presName="parTransTwo" presStyleCnt="0"/>
      <dgm:spPr/>
    </dgm:pt>
    <dgm:pt modelId="{F40EDD10-6EB7-6444-AB35-C9EE795DB184}" type="pres">
      <dgm:prSet presAssocID="{610A26BF-453E-3C4D-979C-97F5BB7863A3}" presName="horzTwo" presStyleCnt="0"/>
      <dgm:spPr/>
    </dgm:pt>
    <dgm:pt modelId="{B3176E73-36B0-944A-8587-86521C50D46F}" type="pres">
      <dgm:prSet presAssocID="{78CD46BA-0389-534B-9EDB-888C0175D49C}" presName="vertThree" presStyleCnt="0"/>
      <dgm:spPr/>
    </dgm:pt>
    <dgm:pt modelId="{C766E8D6-A4D4-CD49-9EB6-6749F1E5C10B}" type="pres">
      <dgm:prSet presAssocID="{78CD46BA-0389-534B-9EDB-888C0175D49C}" presName="txThree" presStyleLbl="node3" presStyleIdx="0" presStyleCnt="5" custLinFactNeighborX="53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149797-697B-7F47-B7CE-C055BC170E80}" type="pres">
      <dgm:prSet presAssocID="{78CD46BA-0389-534B-9EDB-888C0175D49C}" presName="parTransThree" presStyleCnt="0"/>
      <dgm:spPr/>
    </dgm:pt>
    <dgm:pt modelId="{65C53FD3-7AC0-AA4F-B08D-7491D801CEB6}" type="pres">
      <dgm:prSet presAssocID="{78CD46BA-0389-534B-9EDB-888C0175D49C}" presName="horzThree" presStyleCnt="0"/>
      <dgm:spPr/>
    </dgm:pt>
    <dgm:pt modelId="{5C4CE345-DE10-944C-9BC2-2C5A35F31170}" type="pres">
      <dgm:prSet presAssocID="{4BC16514-E0E3-554E-B855-809DF54987B8}" presName="vertFour" presStyleCnt="0">
        <dgm:presLayoutVars>
          <dgm:chPref val="3"/>
        </dgm:presLayoutVars>
      </dgm:prSet>
      <dgm:spPr/>
    </dgm:pt>
    <dgm:pt modelId="{DD7AE835-9D50-6F4C-9EEF-75E663F12FDD}" type="pres">
      <dgm:prSet presAssocID="{4BC16514-E0E3-554E-B855-809DF54987B8}" presName="txFour" presStyleLbl="node4" presStyleIdx="0" presStyleCnt="1" custLinFactNeighborX="53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1D40E3-1598-4E4C-955C-1FB8DE24101F}" type="pres">
      <dgm:prSet presAssocID="{4BC16514-E0E3-554E-B855-809DF54987B8}" presName="horzFour" presStyleCnt="0"/>
      <dgm:spPr/>
    </dgm:pt>
    <dgm:pt modelId="{1FE5D2B0-CD07-4642-B372-819BD8FC646B}" type="pres">
      <dgm:prSet presAssocID="{F4F847FC-CA7C-8A4A-8EB3-E7148F73C2CF}" presName="sibSpaceTwo" presStyleCnt="0"/>
      <dgm:spPr/>
    </dgm:pt>
    <dgm:pt modelId="{7E2790EE-F1CB-9A49-B316-5B9E512BFD41}" type="pres">
      <dgm:prSet presAssocID="{303F506E-7BC2-C14B-A21E-E9FC1ED5DCC4}" presName="vertTwo" presStyleCnt="0"/>
      <dgm:spPr/>
    </dgm:pt>
    <dgm:pt modelId="{136EB854-0744-6542-9513-C6819FCBACC2}" type="pres">
      <dgm:prSet presAssocID="{303F506E-7BC2-C14B-A21E-E9FC1ED5DCC4}" presName="txTwo" presStyleLbl="node2" presStyleIdx="1" presStyleCnt="4" custLinFactNeighborX="29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73E9E-7620-D441-BCB3-2C2EDD9178AF}" type="pres">
      <dgm:prSet presAssocID="{303F506E-7BC2-C14B-A21E-E9FC1ED5DCC4}" presName="parTransTwo" presStyleCnt="0"/>
      <dgm:spPr/>
    </dgm:pt>
    <dgm:pt modelId="{EB3EC7E7-5272-A042-B972-B6D89E0EFD87}" type="pres">
      <dgm:prSet presAssocID="{303F506E-7BC2-C14B-A21E-E9FC1ED5DCC4}" presName="horzTwo" presStyleCnt="0"/>
      <dgm:spPr/>
    </dgm:pt>
    <dgm:pt modelId="{2065ED09-25ED-B349-A7B2-F0B687D7EE07}" type="pres">
      <dgm:prSet presAssocID="{00AB9B5D-6BA6-434B-9D1C-D2FE5C990BBE}" presName="vertThree" presStyleCnt="0"/>
      <dgm:spPr/>
    </dgm:pt>
    <dgm:pt modelId="{669835C4-2503-9847-954C-88400D7AD7EB}" type="pres">
      <dgm:prSet presAssocID="{00AB9B5D-6BA6-434B-9D1C-D2FE5C990BBE}" presName="txThree" presStyleLbl="node3" presStyleIdx="1" presStyleCnt="5" custLinFactNeighborX="53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57CA70-69FF-114A-BD1E-1170928E7E63}" type="pres">
      <dgm:prSet presAssocID="{00AB9B5D-6BA6-434B-9D1C-D2FE5C990BBE}" presName="horzThree" presStyleCnt="0"/>
      <dgm:spPr/>
    </dgm:pt>
    <dgm:pt modelId="{BE8FF8EE-02FD-2E47-B5EE-EA015A570895}" type="pres">
      <dgm:prSet presAssocID="{B8BC633A-C3AB-CC4A-A3DA-1ACE6705F3F1}" presName="sibSpaceThree" presStyleCnt="0"/>
      <dgm:spPr/>
    </dgm:pt>
    <dgm:pt modelId="{376A6357-B843-344B-A390-169687AAEBBC}" type="pres">
      <dgm:prSet presAssocID="{4043A71C-58EC-D542-BA7C-793A6BEF0509}" presName="vertThree" presStyleCnt="0"/>
      <dgm:spPr/>
    </dgm:pt>
    <dgm:pt modelId="{155A756C-4D41-2045-A165-9B9EAC4304D6}" type="pres">
      <dgm:prSet presAssocID="{4043A71C-58EC-D542-BA7C-793A6BEF0509}" presName="txThree" presStyleLbl="node3" presStyleIdx="2" presStyleCnt="5" custLinFactNeighborX="53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AC90DC-FD7C-A94C-90CC-7ADE05059CB8}" type="pres">
      <dgm:prSet presAssocID="{4043A71C-58EC-D542-BA7C-793A6BEF0509}" presName="horzThree" presStyleCnt="0"/>
      <dgm:spPr/>
    </dgm:pt>
    <dgm:pt modelId="{4D9DBAE6-B454-244C-B2BC-1A7D8F6E5391}" type="pres">
      <dgm:prSet presAssocID="{45DB3CB6-537A-8141-B0D2-3B913B4EFE2D}" presName="sibSpaceTwo" presStyleCnt="0"/>
      <dgm:spPr/>
    </dgm:pt>
    <dgm:pt modelId="{8F311B85-BBFD-D546-A8E0-10E85B90CA64}" type="pres">
      <dgm:prSet presAssocID="{7B2728FA-3891-D94F-98FB-C1F34E890A9E}" presName="vertTwo" presStyleCnt="0"/>
      <dgm:spPr/>
    </dgm:pt>
    <dgm:pt modelId="{D77B034E-44AA-E349-BE64-EFB1059C9ABB}" type="pres">
      <dgm:prSet presAssocID="{7B2728FA-3891-D94F-98FB-C1F34E890A9E}" presName="txTwo" presStyleLbl="node2" presStyleIdx="2" presStyleCnt="4" custLinFactNeighborX="-351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86E7F6-4E01-734C-83E6-0FAD862FF788}" type="pres">
      <dgm:prSet presAssocID="{7B2728FA-3891-D94F-98FB-C1F34E890A9E}" presName="parTransTwo" presStyleCnt="0"/>
      <dgm:spPr/>
    </dgm:pt>
    <dgm:pt modelId="{4706CA87-ECB8-2B4F-9BA5-68D2DB8C9E8D}" type="pres">
      <dgm:prSet presAssocID="{7B2728FA-3891-D94F-98FB-C1F34E890A9E}" presName="horzTwo" presStyleCnt="0"/>
      <dgm:spPr/>
    </dgm:pt>
    <dgm:pt modelId="{12A7F196-2F64-A545-B501-EF175DEC2E0C}" type="pres">
      <dgm:prSet presAssocID="{19AC2745-8142-694C-A97C-5BA93B6FF668}" presName="vertThree" presStyleCnt="0"/>
      <dgm:spPr/>
    </dgm:pt>
    <dgm:pt modelId="{E7FD882D-0950-AD48-AEDF-2CBC90F1FB00}" type="pres">
      <dgm:prSet presAssocID="{19AC2745-8142-694C-A97C-5BA93B6FF668}" presName="txThree" presStyleLbl="node3" presStyleIdx="3" presStyleCnt="5" custLinFactNeighborX="53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32E649-46E6-E747-963F-F8E46AEBE5E1}" type="pres">
      <dgm:prSet presAssocID="{19AC2745-8142-694C-A97C-5BA93B6FF668}" presName="horzThree" presStyleCnt="0"/>
      <dgm:spPr/>
    </dgm:pt>
    <dgm:pt modelId="{CB3F923D-E228-0545-9C9F-6881CC5AE936}" type="pres">
      <dgm:prSet presAssocID="{7449282D-4E35-5D40-9204-51D2900CE1F5}" presName="sibSpaceOne" presStyleCnt="0"/>
      <dgm:spPr/>
    </dgm:pt>
    <dgm:pt modelId="{A85F4B58-D501-0440-8D4E-7660330D214F}" type="pres">
      <dgm:prSet presAssocID="{90C4F33B-D9B7-7242-B335-99D7488F1438}" presName="vertOne" presStyleCnt="0"/>
      <dgm:spPr/>
    </dgm:pt>
    <dgm:pt modelId="{AD0F0B77-FE7A-D042-B9F3-C5DA6C3E2936}" type="pres">
      <dgm:prSet presAssocID="{90C4F33B-D9B7-7242-B335-99D7488F1438}" presName="txOne" presStyleLbl="node0" presStyleIdx="1" presStyleCnt="2" custLinFactNeighborX="-411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0CC1D0-82ED-EC47-B619-46B57899DBED}" type="pres">
      <dgm:prSet presAssocID="{90C4F33B-D9B7-7242-B335-99D7488F1438}" presName="parTransOne" presStyleCnt="0"/>
      <dgm:spPr/>
    </dgm:pt>
    <dgm:pt modelId="{B9F5DE6A-4ABB-6C40-A6B4-D7CE584B9E43}" type="pres">
      <dgm:prSet presAssocID="{90C4F33B-D9B7-7242-B335-99D7488F1438}" presName="horzOne" presStyleCnt="0"/>
      <dgm:spPr/>
    </dgm:pt>
    <dgm:pt modelId="{59D11135-3D5B-994C-94E6-9EDC96BB6497}" type="pres">
      <dgm:prSet presAssocID="{6E78A457-3BDB-5D46-A22E-87AFEFE161B0}" presName="vertTwo" presStyleCnt="0"/>
      <dgm:spPr/>
    </dgm:pt>
    <dgm:pt modelId="{8FC6F46D-91D5-3442-9AD2-BFC6351E93C6}" type="pres">
      <dgm:prSet presAssocID="{6E78A457-3BDB-5D46-A22E-87AFEFE161B0}" presName="txTwo" presStyleLbl="node2" presStyleIdx="3" presStyleCnt="4" custLinFactNeighborX="-411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C85BF0-90D9-E04A-A94F-08201D7946CF}" type="pres">
      <dgm:prSet presAssocID="{6E78A457-3BDB-5D46-A22E-87AFEFE161B0}" presName="parTransTwo" presStyleCnt="0"/>
      <dgm:spPr/>
    </dgm:pt>
    <dgm:pt modelId="{2C200594-F240-C240-9487-9B55DFD06CF9}" type="pres">
      <dgm:prSet presAssocID="{6E78A457-3BDB-5D46-A22E-87AFEFE161B0}" presName="horzTwo" presStyleCnt="0"/>
      <dgm:spPr/>
    </dgm:pt>
    <dgm:pt modelId="{28361B65-C186-7348-B44B-0DD716C33430}" type="pres">
      <dgm:prSet presAssocID="{90DAADBD-9957-EF48-AD4F-10677103F425}" presName="vertThree" presStyleCnt="0"/>
      <dgm:spPr/>
    </dgm:pt>
    <dgm:pt modelId="{BBDE02AA-50E0-044F-A3B7-4FC68C8BC72C}" type="pres">
      <dgm:prSet presAssocID="{90DAADBD-9957-EF48-AD4F-10677103F425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5CEF4B-25F1-084B-8332-A29F98C7BB81}" type="pres">
      <dgm:prSet presAssocID="{90DAADBD-9957-EF48-AD4F-10677103F425}" presName="horzThree" presStyleCnt="0"/>
      <dgm:spPr/>
    </dgm:pt>
  </dgm:ptLst>
  <dgm:cxnLst>
    <dgm:cxn modelId="{96A5AF2F-258F-A845-A953-CE68D83B6684}" srcId="{610A26BF-453E-3C4D-979C-97F5BB7863A3}" destId="{78CD46BA-0389-534B-9EDB-888C0175D49C}" srcOrd="0" destOrd="0" parTransId="{30740064-E14A-EB48-9DB0-868F9BCA2FBB}" sibTransId="{4DCAF26D-5863-A74A-A735-89AB2E858236}"/>
    <dgm:cxn modelId="{39C700CC-61BA-7B49-B3FC-DCA6643C17CE}" type="presOf" srcId="{4BC16514-E0E3-554E-B855-809DF54987B8}" destId="{DD7AE835-9D50-6F4C-9EEF-75E663F12FDD}" srcOrd="0" destOrd="0" presId="urn:microsoft.com/office/officeart/2005/8/layout/hierarchy4"/>
    <dgm:cxn modelId="{C2D31D2C-D42A-1849-BC46-B896CF85231A}" type="presOf" srcId="{303F506E-7BC2-C14B-A21E-E9FC1ED5DCC4}" destId="{136EB854-0744-6542-9513-C6819FCBACC2}" srcOrd="0" destOrd="0" presId="urn:microsoft.com/office/officeart/2005/8/layout/hierarchy4"/>
    <dgm:cxn modelId="{B1E00F41-45B6-9F4A-AC15-C41C6CBA55FC}" type="presOf" srcId="{00AB9B5D-6BA6-434B-9D1C-D2FE5C990BBE}" destId="{669835C4-2503-9847-954C-88400D7AD7EB}" srcOrd="0" destOrd="0" presId="urn:microsoft.com/office/officeart/2005/8/layout/hierarchy4"/>
    <dgm:cxn modelId="{996B32AB-817F-C94F-98CA-0E7196D27A7C}" type="presOf" srcId="{90C4F33B-D9B7-7242-B335-99D7488F1438}" destId="{AD0F0B77-FE7A-D042-B9F3-C5DA6C3E2936}" srcOrd="0" destOrd="0" presId="urn:microsoft.com/office/officeart/2005/8/layout/hierarchy4"/>
    <dgm:cxn modelId="{480F3963-6C71-734A-ADE9-ADB0826EAB93}" srcId="{7B2728FA-3891-D94F-98FB-C1F34E890A9E}" destId="{19AC2745-8142-694C-A97C-5BA93B6FF668}" srcOrd="0" destOrd="0" parTransId="{9CAF3E66-2084-4C47-841B-6F2D28550B54}" sibTransId="{D05DB93E-2695-F644-9EA6-8E6DB31E2073}"/>
    <dgm:cxn modelId="{7952011A-9B61-5945-8C10-B06717B5A1BA}" type="presOf" srcId="{B097B29E-F29B-974E-9190-8289FC48EABB}" destId="{6DFD42BD-8DBE-C943-8254-0433139B2C24}" srcOrd="0" destOrd="0" presId="urn:microsoft.com/office/officeart/2005/8/layout/hierarchy4"/>
    <dgm:cxn modelId="{B434E573-84B4-1D42-8C48-185012C5B801}" type="presOf" srcId="{7B2728FA-3891-D94F-98FB-C1F34E890A9E}" destId="{D77B034E-44AA-E349-BE64-EFB1059C9ABB}" srcOrd="0" destOrd="0" presId="urn:microsoft.com/office/officeart/2005/8/layout/hierarchy4"/>
    <dgm:cxn modelId="{3311C39E-DCA9-9747-8567-13E4E1C2E33A}" srcId="{90C4F33B-D9B7-7242-B335-99D7488F1438}" destId="{6E78A457-3BDB-5D46-A22E-87AFEFE161B0}" srcOrd="0" destOrd="0" parTransId="{CBEC712D-AE0D-5E42-A933-8A4B0C3AE2F6}" sibTransId="{50817C58-B08C-FA46-897D-B3605CADC14C}"/>
    <dgm:cxn modelId="{708E5AC8-BB02-E241-9823-A186A8132168}" srcId="{507EF1D9-0C80-ED42-A04C-9D8A0D02F231}" destId="{303F506E-7BC2-C14B-A21E-E9FC1ED5DCC4}" srcOrd="1" destOrd="0" parTransId="{9FA9B296-3543-754C-ACFC-380FA5F202CD}" sibTransId="{45DB3CB6-537A-8141-B0D2-3B913B4EFE2D}"/>
    <dgm:cxn modelId="{9AD1E3F9-22B0-054C-A219-2FF21E07129A}" srcId="{B097B29E-F29B-974E-9190-8289FC48EABB}" destId="{507EF1D9-0C80-ED42-A04C-9D8A0D02F231}" srcOrd="0" destOrd="0" parTransId="{68A96359-3DBC-1346-AAFD-8DE3EAC9CE92}" sibTransId="{7449282D-4E35-5D40-9204-51D2900CE1F5}"/>
    <dgm:cxn modelId="{5B4730B1-5471-2B40-A686-DD023D761139}" srcId="{6E78A457-3BDB-5D46-A22E-87AFEFE161B0}" destId="{90DAADBD-9957-EF48-AD4F-10677103F425}" srcOrd="0" destOrd="0" parTransId="{F9593F6E-C5DF-1F49-B1F1-9F8968A10D63}" sibTransId="{847F0BE7-DA62-4F49-B1E9-DC64092AA589}"/>
    <dgm:cxn modelId="{CA53A952-6B1F-BE46-989B-7A64F01A5538}" type="presOf" srcId="{4043A71C-58EC-D542-BA7C-793A6BEF0509}" destId="{155A756C-4D41-2045-A165-9B9EAC4304D6}" srcOrd="0" destOrd="0" presId="urn:microsoft.com/office/officeart/2005/8/layout/hierarchy4"/>
    <dgm:cxn modelId="{DE63C484-5690-7F49-89B9-D4E6AF67555A}" srcId="{507EF1D9-0C80-ED42-A04C-9D8A0D02F231}" destId="{7B2728FA-3891-D94F-98FB-C1F34E890A9E}" srcOrd="2" destOrd="0" parTransId="{8120BFA9-B4B6-5D40-A6DF-B3C592C51AD0}" sibTransId="{6D2D3771-7E9B-BE4F-9525-152BBB40D329}"/>
    <dgm:cxn modelId="{AD271A1D-CA11-3949-BE69-293453BBA03C}" type="presOf" srcId="{19AC2745-8142-694C-A97C-5BA93B6FF668}" destId="{E7FD882D-0950-AD48-AEDF-2CBC90F1FB00}" srcOrd="0" destOrd="0" presId="urn:microsoft.com/office/officeart/2005/8/layout/hierarchy4"/>
    <dgm:cxn modelId="{A97D17F7-0602-C74C-B7E8-0387845C80F5}" type="presOf" srcId="{610A26BF-453E-3C4D-979C-97F5BB7863A3}" destId="{BC4576B8-3A66-7A4D-96B8-9DE99378D09A}" srcOrd="0" destOrd="0" presId="urn:microsoft.com/office/officeart/2005/8/layout/hierarchy4"/>
    <dgm:cxn modelId="{784123CE-2BC0-EC4A-985A-F911942AC29C}" type="presOf" srcId="{6E78A457-3BDB-5D46-A22E-87AFEFE161B0}" destId="{8FC6F46D-91D5-3442-9AD2-BFC6351E93C6}" srcOrd="0" destOrd="0" presId="urn:microsoft.com/office/officeart/2005/8/layout/hierarchy4"/>
    <dgm:cxn modelId="{89815FF7-8514-8246-B642-D9F00AC1C405}" type="presOf" srcId="{78CD46BA-0389-534B-9EDB-888C0175D49C}" destId="{C766E8D6-A4D4-CD49-9EB6-6749F1E5C10B}" srcOrd="0" destOrd="0" presId="urn:microsoft.com/office/officeart/2005/8/layout/hierarchy4"/>
    <dgm:cxn modelId="{4EA847E4-3718-804A-9A17-F796A2CC31A3}" srcId="{507EF1D9-0C80-ED42-A04C-9D8A0D02F231}" destId="{610A26BF-453E-3C4D-979C-97F5BB7863A3}" srcOrd="0" destOrd="0" parTransId="{BD5B1E1B-88F8-B04B-9580-4C10F94E417E}" sibTransId="{F4F847FC-CA7C-8A4A-8EB3-E7148F73C2CF}"/>
    <dgm:cxn modelId="{2836DCB3-D2FB-A048-9024-424A2D6DBE36}" srcId="{303F506E-7BC2-C14B-A21E-E9FC1ED5DCC4}" destId="{00AB9B5D-6BA6-434B-9D1C-D2FE5C990BBE}" srcOrd="0" destOrd="0" parTransId="{E4D96EBD-759F-E243-AA91-AF436A25D8FA}" sibTransId="{B8BC633A-C3AB-CC4A-A3DA-1ACE6705F3F1}"/>
    <dgm:cxn modelId="{DF14CA09-EA7D-A043-AA31-D7279353DC99}" type="presOf" srcId="{507EF1D9-0C80-ED42-A04C-9D8A0D02F231}" destId="{0E261A48-FC1D-6441-9164-C7DA3D9D1C2B}" srcOrd="0" destOrd="0" presId="urn:microsoft.com/office/officeart/2005/8/layout/hierarchy4"/>
    <dgm:cxn modelId="{29932A75-61FD-4641-B751-0FF8ABC17C05}" srcId="{B097B29E-F29B-974E-9190-8289FC48EABB}" destId="{90C4F33B-D9B7-7242-B335-99D7488F1438}" srcOrd="1" destOrd="0" parTransId="{4A456D2D-72E6-FE44-87AD-AA8722E2658B}" sibTransId="{0F57071E-0A26-4F4B-9DE5-DF2E6698FD4B}"/>
    <dgm:cxn modelId="{16C3C768-B3F9-2E41-9D11-C59F0D38DB90}" srcId="{303F506E-7BC2-C14B-A21E-E9FC1ED5DCC4}" destId="{4043A71C-58EC-D542-BA7C-793A6BEF0509}" srcOrd="1" destOrd="0" parTransId="{F6626B71-9FA7-EB4B-914B-64F1036B9CF4}" sibTransId="{C66FAF44-C5C9-B649-AA4D-771E79EC470A}"/>
    <dgm:cxn modelId="{8557658E-4ADF-4547-8A9E-A677A21508D0}" srcId="{78CD46BA-0389-534B-9EDB-888C0175D49C}" destId="{4BC16514-E0E3-554E-B855-809DF54987B8}" srcOrd="0" destOrd="0" parTransId="{9E9E2D91-A9A8-A540-AB87-909D27487893}" sibTransId="{F85B8ADE-909E-9441-8934-A30EA04AF5F7}"/>
    <dgm:cxn modelId="{74454256-DC92-6B42-B471-F1F00424C5A9}" type="presOf" srcId="{90DAADBD-9957-EF48-AD4F-10677103F425}" destId="{BBDE02AA-50E0-044F-A3B7-4FC68C8BC72C}" srcOrd="0" destOrd="0" presId="urn:microsoft.com/office/officeart/2005/8/layout/hierarchy4"/>
    <dgm:cxn modelId="{EC596BD2-D9BE-FC45-B9A2-5BC03C27A689}" type="presParOf" srcId="{6DFD42BD-8DBE-C943-8254-0433139B2C24}" destId="{7F181A3E-2557-B943-B650-85E872983C28}" srcOrd="0" destOrd="0" presId="urn:microsoft.com/office/officeart/2005/8/layout/hierarchy4"/>
    <dgm:cxn modelId="{4D95AD33-9637-0644-B0CD-0C59C72BAB04}" type="presParOf" srcId="{7F181A3E-2557-B943-B650-85E872983C28}" destId="{0E261A48-FC1D-6441-9164-C7DA3D9D1C2B}" srcOrd="0" destOrd="0" presId="urn:microsoft.com/office/officeart/2005/8/layout/hierarchy4"/>
    <dgm:cxn modelId="{E2C1F1CF-0BD5-F741-BD73-9CBE16AC93F1}" type="presParOf" srcId="{7F181A3E-2557-B943-B650-85E872983C28}" destId="{7E1F4402-6B64-2E48-B2E7-1FDFFA062B04}" srcOrd="1" destOrd="0" presId="urn:microsoft.com/office/officeart/2005/8/layout/hierarchy4"/>
    <dgm:cxn modelId="{D8A7C579-8C78-CC4F-A8B1-1081ACEEA3D5}" type="presParOf" srcId="{7F181A3E-2557-B943-B650-85E872983C28}" destId="{C28C9718-9A79-3B4F-992C-727B6022B584}" srcOrd="2" destOrd="0" presId="urn:microsoft.com/office/officeart/2005/8/layout/hierarchy4"/>
    <dgm:cxn modelId="{F531892E-2548-FD4F-B4E4-1FB324CD7D2D}" type="presParOf" srcId="{C28C9718-9A79-3B4F-992C-727B6022B584}" destId="{78EDA526-7666-C64D-AE9F-D7C8DF29DA27}" srcOrd="0" destOrd="0" presId="urn:microsoft.com/office/officeart/2005/8/layout/hierarchy4"/>
    <dgm:cxn modelId="{3872B731-277B-1042-8BD3-0E3C06A7F7B2}" type="presParOf" srcId="{78EDA526-7666-C64D-AE9F-D7C8DF29DA27}" destId="{BC4576B8-3A66-7A4D-96B8-9DE99378D09A}" srcOrd="0" destOrd="0" presId="urn:microsoft.com/office/officeart/2005/8/layout/hierarchy4"/>
    <dgm:cxn modelId="{66EE07D1-6419-5B41-827B-6B7A62E85194}" type="presParOf" srcId="{78EDA526-7666-C64D-AE9F-D7C8DF29DA27}" destId="{2B5AA31A-4485-C44F-8C7B-19A4B1803C43}" srcOrd="1" destOrd="0" presId="urn:microsoft.com/office/officeart/2005/8/layout/hierarchy4"/>
    <dgm:cxn modelId="{4D160B75-27A4-9D4B-A5FB-B0FFC20A06C4}" type="presParOf" srcId="{78EDA526-7666-C64D-AE9F-D7C8DF29DA27}" destId="{F40EDD10-6EB7-6444-AB35-C9EE795DB184}" srcOrd="2" destOrd="0" presId="urn:microsoft.com/office/officeart/2005/8/layout/hierarchy4"/>
    <dgm:cxn modelId="{0A7926F7-683B-A449-AC50-DDE1FCABAAD0}" type="presParOf" srcId="{F40EDD10-6EB7-6444-AB35-C9EE795DB184}" destId="{B3176E73-36B0-944A-8587-86521C50D46F}" srcOrd="0" destOrd="0" presId="urn:microsoft.com/office/officeart/2005/8/layout/hierarchy4"/>
    <dgm:cxn modelId="{B0A82107-A8B9-A34C-A7E4-9A5D5054D5FE}" type="presParOf" srcId="{B3176E73-36B0-944A-8587-86521C50D46F}" destId="{C766E8D6-A4D4-CD49-9EB6-6749F1E5C10B}" srcOrd="0" destOrd="0" presId="urn:microsoft.com/office/officeart/2005/8/layout/hierarchy4"/>
    <dgm:cxn modelId="{ABC2A700-1285-C14F-B5F4-77D6B9768A09}" type="presParOf" srcId="{B3176E73-36B0-944A-8587-86521C50D46F}" destId="{7D149797-697B-7F47-B7CE-C055BC170E80}" srcOrd="1" destOrd="0" presId="urn:microsoft.com/office/officeart/2005/8/layout/hierarchy4"/>
    <dgm:cxn modelId="{53D3D742-D425-EB43-8ABC-770033908CDE}" type="presParOf" srcId="{B3176E73-36B0-944A-8587-86521C50D46F}" destId="{65C53FD3-7AC0-AA4F-B08D-7491D801CEB6}" srcOrd="2" destOrd="0" presId="urn:microsoft.com/office/officeart/2005/8/layout/hierarchy4"/>
    <dgm:cxn modelId="{6DDCCF89-7E6A-2042-969B-FEC6BB8E125E}" type="presParOf" srcId="{65C53FD3-7AC0-AA4F-B08D-7491D801CEB6}" destId="{5C4CE345-DE10-944C-9BC2-2C5A35F31170}" srcOrd="0" destOrd="0" presId="urn:microsoft.com/office/officeart/2005/8/layout/hierarchy4"/>
    <dgm:cxn modelId="{7083A5DA-0E6A-564A-83D6-463135F14DE7}" type="presParOf" srcId="{5C4CE345-DE10-944C-9BC2-2C5A35F31170}" destId="{DD7AE835-9D50-6F4C-9EEF-75E663F12FDD}" srcOrd="0" destOrd="0" presId="urn:microsoft.com/office/officeart/2005/8/layout/hierarchy4"/>
    <dgm:cxn modelId="{5CC92B61-1D31-0644-A523-3092133267EF}" type="presParOf" srcId="{5C4CE345-DE10-944C-9BC2-2C5A35F31170}" destId="{071D40E3-1598-4E4C-955C-1FB8DE24101F}" srcOrd="1" destOrd="0" presId="urn:microsoft.com/office/officeart/2005/8/layout/hierarchy4"/>
    <dgm:cxn modelId="{5FA6A463-7630-A24A-BA89-43FCE562388C}" type="presParOf" srcId="{C28C9718-9A79-3B4F-992C-727B6022B584}" destId="{1FE5D2B0-CD07-4642-B372-819BD8FC646B}" srcOrd="1" destOrd="0" presId="urn:microsoft.com/office/officeart/2005/8/layout/hierarchy4"/>
    <dgm:cxn modelId="{C851A5AF-E3A5-AE4A-86BD-BFA70D708AAD}" type="presParOf" srcId="{C28C9718-9A79-3B4F-992C-727B6022B584}" destId="{7E2790EE-F1CB-9A49-B316-5B9E512BFD41}" srcOrd="2" destOrd="0" presId="urn:microsoft.com/office/officeart/2005/8/layout/hierarchy4"/>
    <dgm:cxn modelId="{3AF4AAD0-BB14-6844-ACA4-08C79D635066}" type="presParOf" srcId="{7E2790EE-F1CB-9A49-B316-5B9E512BFD41}" destId="{136EB854-0744-6542-9513-C6819FCBACC2}" srcOrd="0" destOrd="0" presId="urn:microsoft.com/office/officeart/2005/8/layout/hierarchy4"/>
    <dgm:cxn modelId="{9F34A093-C469-494A-983D-07E539E97710}" type="presParOf" srcId="{7E2790EE-F1CB-9A49-B316-5B9E512BFD41}" destId="{7F273E9E-7620-D441-BCB3-2C2EDD9178AF}" srcOrd="1" destOrd="0" presId="urn:microsoft.com/office/officeart/2005/8/layout/hierarchy4"/>
    <dgm:cxn modelId="{38DF3B9F-582D-D544-A3F7-3A108B13C35A}" type="presParOf" srcId="{7E2790EE-F1CB-9A49-B316-5B9E512BFD41}" destId="{EB3EC7E7-5272-A042-B972-B6D89E0EFD87}" srcOrd="2" destOrd="0" presId="urn:microsoft.com/office/officeart/2005/8/layout/hierarchy4"/>
    <dgm:cxn modelId="{DB82BAF8-5E19-7046-ADDF-6AEF89ADD789}" type="presParOf" srcId="{EB3EC7E7-5272-A042-B972-B6D89E0EFD87}" destId="{2065ED09-25ED-B349-A7B2-F0B687D7EE07}" srcOrd="0" destOrd="0" presId="urn:microsoft.com/office/officeart/2005/8/layout/hierarchy4"/>
    <dgm:cxn modelId="{94510F75-7A6D-DA40-B428-738408C96210}" type="presParOf" srcId="{2065ED09-25ED-B349-A7B2-F0B687D7EE07}" destId="{669835C4-2503-9847-954C-88400D7AD7EB}" srcOrd="0" destOrd="0" presId="urn:microsoft.com/office/officeart/2005/8/layout/hierarchy4"/>
    <dgm:cxn modelId="{6601595C-3AFF-2E4E-9EE6-8AE0E9EC256A}" type="presParOf" srcId="{2065ED09-25ED-B349-A7B2-F0B687D7EE07}" destId="{C957CA70-69FF-114A-BD1E-1170928E7E63}" srcOrd="1" destOrd="0" presId="urn:microsoft.com/office/officeart/2005/8/layout/hierarchy4"/>
    <dgm:cxn modelId="{B558B397-46B0-A14C-99E2-09FBE415B4F3}" type="presParOf" srcId="{EB3EC7E7-5272-A042-B972-B6D89E0EFD87}" destId="{BE8FF8EE-02FD-2E47-B5EE-EA015A570895}" srcOrd="1" destOrd="0" presId="urn:microsoft.com/office/officeart/2005/8/layout/hierarchy4"/>
    <dgm:cxn modelId="{6C05A1AD-6A25-2141-8CF6-A086AC0DEE18}" type="presParOf" srcId="{EB3EC7E7-5272-A042-B972-B6D89E0EFD87}" destId="{376A6357-B843-344B-A390-169687AAEBBC}" srcOrd="2" destOrd="0" presId="urn:microsoft.com/office/officeart/2005/8/layout/hierarchy4"/>
    <dgm:cxn modelId="{F599CF3C-C191-CA4F-8750-94E3CFB51BA0}" type="presParOf" srcId="{376A6357-B843-344B-A390-169687AAEBBC}" destId="{155A756C-4D41-2045-A165-9B9EAC4304D6}" srcOrd="0" destOrd="0" presId="urn:microsoft.com/office/officeart/2005/8/layout/hierarchy4"/>
    <dgm:cxn modelId="{60CFCDF2-2ED4-DA4A-9F54-48797A123D4C}" type="presParOf" srcId="{376A6357-B843-344B-A390-169687AAEBBC}" destId="{E0AC90DC-FD7C-A94C-90CC-7ADE05059CB8}" srcOrd="1" destOrd="0" presId="urn:microsoft.com/office/officeart/2005/8/layout/hierarchy4"/>
    <dgm:cxn modelId="{2C7EEBD4-9FEF-C347-A146-1E8DBE6E3A57}" type="presParOf" srcId="{C28C9718-9A79-3B4F-992C-727B6022B584}" destId="{4D9DBAE6-B454-244C-B2BC-1A7D8F6E5391}" srcOrd="3" destOrd="0" presId="urn:microsoft.com/office/officeart/2005/8/layout/hierarchy4"/>
    <dgm:cxn modelId="{FB52B85F-6FC3-B642-A12B-D1718EC36971}" type="presParOf" srcId="{C28C9718-9A79-3B4F-992C-727B6022B584}" destId="{8F311B85-BBFD-D546-A8E0-10E85B90CA64}" srcOrd="4" destOrd="0" presId="urn:microsoft.com/office/officeart/2005/8/layout/hierarchy4"/>
    <dgm:cxn modelId="{1AE81AE0-5389-F94B-9FF4-FBCFD093B109}" type="presParOf" srcId="{8F311B85-BBFD-D546-A8E0-10E85B90CA64}" destId="{D77B034E-44AA-E349-BE64-EFB1059C9ABB}" srcOrd="0" destOrd="0" presId="urn:microsoft.com/office/officeart/2005/8/layout/hierarchy4"/>
    <dgm:cxn modelId="{0B47D514-3BA4-0248-ADF7-FA6906125F4A}" type="presParOf" srcId="{8F311B85-BBFD-D546-A8E0-10E85B90CA64}" destId="{6786E7F6-4E01-734C-83E6-0FAD862FF788}" srcOrd="1" destOrd="0" presId="urn:microsoft.com/office/officeart/2005/8/layout/hierarchy4"/>
    <dgm:cxn modelId="{77338461-2788-7043-8076-45EDA5D0D6CD}" type="presParOf" srcId="{8F311B85-BBFD-D546-A8E0-10E85B90CA64}" destId="{4706CA87-ECB8-2B4F-9BA5-68D2DB8C9E8D}" srcOrd="2" destOrd="0" presId="urn:microsoft.com/office/officeart/2005/8/layout/hierarchy4"/>
    <dgm:cxn modelId="{B7DE0F07-4BF8-E74D-97EF-AD59BBC533E4}" type="presParOf" srcId="{4706CA87-ECB8-2B4F-9BA5-68D2DB8C9E8D}" destId="{12A7F196-2F64-A545-B501-EF175DEC2E0C}" srcOrd="0" destOrd="0" presId="urn:microsoft.com/office/officeart/2005/8/layout/hierarchy4"/>
    <dgm:cxn modelId="{0806E821-22CF-0F47-82F0-C049E7B5A4B1}" type="presParOf" srcId="{12A7F196-2F64-A545-B501-EF175DEC2E0C}" destId="{E7FD882D-0950-AD48-AEDF-2CBC90F1FB00}" srcOrd="0" destOrd="0" presId="urn:microsoft.com/office/officeart/2005/8/layout/hierarchy4"/>
    <dgm:cxn modelId="{3FE7F07B-9A54-3847-979E-2771D7D2A048}" type="presParOf" srcId="{12A7F196-2F64-A545-B501-EF175DEC2E0C}" destId="{7E32E649-46E6-E747-963F-F8E46AEBE5E1}" srcOrd="1" destOrd="0" presId="urn:microsoft.com/office/officeart/2005/8/layout/hierarchy4"/>
    <dgm:cxn modelId="{C0FB39C0-67A8-7C4F-9D8A-A5E6F9597DC5}" type="presParOf" srcId="{6DFD42BD-8DBE-C943-8254-0433139B2C24}" destId="{CB3F923D-E228-0545-9C9F-6881CC5AE936}" srcOrd="1" destOrd="0" presId="urn:microsoft.com/office/officeart/2005/8/layout/hierarchy4"/>
    <dgm:cxn modelId="{B73204DA-19D7-4346-8386-8F054F1D1A13}" type="presParOf" srcId="{6DFD42BD-8DBE-C943-8254-0433139B2C24}" destId="{A85F4B58-D501-0440-8D4E-7660330D214F}" srcOrd="2" destOrd="0" presId="urn:microsoft.com/office/officeart/2005/8/layout/hierarchy4"/>
    <dgm:cxn modelId="{67571B15-F399-8D4B-8C0A-AFC2EB6F07DA}" type="presParOf" srcId="{A85F4B58-D501-0440-8D4E-7660330D214F}" destId="{AD0F0B77-FE7A-D042-B9F3-C5DA6C3E2936}" srcOrd="0" destOrd="0" presId="urn:microsoft.com/office/officeart/2005/8/layout/hierarchy4"/>
    <dgm:cxn modelId="{CC415657-8863-4240-84B1-6A9D7D1E6D07}" type="presParOf" srcId="{A85F4B58-D501-0440-8D4E-7660330D214F}" destId="{120CC1D0-82ED-EC47-B619-46B57899DBED}" srcOrd="1" destOrd="0" presId="urn:microsoft.com/office/officeart/2005/8/layout/hierarchy4"/>
    <dgm:cxn modelId="{5851DAFD-5229-B849-90E8-9DDFFF5347B3}" type="presParOf" srcId="{A85F4B58-D501-0440-8D4E-7660330D214F}" destId="{B9F5DE6A-4ABB-6C40-A6B4-D7CE584B9E43}" srcOrd="2" destOrd="0" presId="urn:microsoft.com/office/officeart/2005/8/layout/hierarchy4"/>
    <dgm:cxn modelId="{344B3A2D-65B3-7040-B941-D192A07A2F3B}" type="presParOf" srcId="{B9F5DE6A-4ABB-6C40-A6B4-D7CE584B9E43}" destId="{59D11135-3D5B-994C-94E6-9EDC96BB6497}" srcOrd="0" destOrd="0" presId="urn:microsoft.com/office/officeart/2005/8/layout/hierarchy4"/>
    <dgm:cxn modelId="{6A581623-1873-794C-BD47-E23609C878F9}" type="presParOf" srcId="{59D11135-3D5B-994C-94E6-9EDC96BB6497}" destId="{8FC6F46D-91D5-3442-9AD2-BFC6351E93C6}" srcOrd="0" destOrd="0" presId="urn:microsoft.com/office/officeart/2005/8/layout/hierarchy4"/>
    <dgm:cxn modelId="{384C35FE-65E4-7044-A500-9840C08F0229}" type="presParOf" srcId="{59D11135-3D5B-994C-94E6-9EDC96BB6497}" destId="{18C85BF0-90D9-E04A-A94F-08201D7946CF}" srcOrd="1" destOrd="0" presId="urn:microsoft.com/office/officeart/2005/8/layout/hierarchy4"/>
    <dgm:cxn modelId="{1C2543EC-5241-FF44-BF24-BA20049C3C9C}" type="presParOf" srcId="{59D11135-3D5B-994C-94E6-9EDC96BB6497}" destId="{2C200594-F240-C240-9487-9B55DFD06CF9}" srcOrd="2" destOrd="0" presId="urn:microsoft.com/office/officeart/2005/8/layout/hierarchy4"/>
    <dgm:cxn modelId="{8BF2988E-8AA6-184B-BEF0-6AD8C57B98B3}" type="presParOf" srcId="{2C200594-F240-C240-9487-9B55DFD06CF9}" destId="{28361B65-C186-7348-B44B-0DD716C33430}" srcOrd="0" destOrd="0" presId="urn:microsoft.com/office/officeart/2005/8/layout/hierarchy4"/>
    <dgm:cxn modelId="{CC689DB1-927E-BA4F-B80C-A8210E782E46}" type="presParOf" srcId="{28361B65-C186-7348-B44B-0DD716C33430}" destId="{BBDE02AA-50E0-044F-A3B7-4FC68C8BC72C}" srcOrd="0" destOrd="0" presId="urn:microsoft.com/office/officeart/2005/8/layout/hierarchy4"/>
    <dgm:cxn modelId="{E0A319EE-62E1-894C-80A8-A714D64B28D6}" type="presParOf" srcId="{28361B65-C186-7348-B44B-0DD716C33430}" destId="{025CEF4B-25F1-084B-8332-A29F98C7BB8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61A48-FC1D-6441-9164-C7DA3D9D1C2B}">
      <dsp:nvSpPr>
        <dsp:cNvPr id="0" name=""/>
        <dsp:cNvSpPr/>
      </dsp:nvSpPr>
      <dsp:spPr>
        <a:xfrm>
          <a:off x="0" y="1049"/>
          <a:ext cx="6984080" cy="1011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OAA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3rd grade: Reading Math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4th grade: Reading, Math, Science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5th, 6th, 7th, 8th, 9th, 10th, 11th grade: Reading, Math, Science </a:t>
          </a:r>
        </a:p>
      </dsp:txBody>
      <dsp:txXfrm>
        <a:off x="29619" y="30668"/>
        <a:ext cx="6924842" cy="952020"/>
      </dsp:txXfrm>
    </dsp:sp>
    <dsp:sp modelId="{BC4576B8-3A66-7A4D-96B8-9DE99378D09A}">
      <dsp:nvSpPr>
        <dsp:cNvPr id="0" name=""/>
        <dsp:cNvSpPr/>
      </dsp:nvSpPr>
      <dsp:spPr>
        <a:xfrm>
          <a:off x="0" y="1127426"/>
          <a:ext cx="1658926" cy="1011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F&amp;P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/>
            <a:t>Fontis</a:t>
          </a:r>
          <a:r>
            <a:rPr lang="en-US" sz="1200" kern="1200" dirty="0"/>
            <a:t> &amp; </a:t>
          </a:r>
          <a:r>
            <a:rPr lang="en-US" sz="1200" kern="1200" dirty="0" err="1"/>
            <a:t>Pinnell</a:t>
          </a:r>
          <a:r>
            <a:rPr lang="en-US" sz="1200" kern="1200" dirty="0"/>
            <a:t> (Reading) </a:t>
          </a:r>
        </a:p>
      </dsp:txBody>
      <dsp:txXfrm>
        <a:off x="29619" y="1157045"/>
        <a:ext cx="1599688" cy="952020"/>
      </dsp:txXfrm>
    </dsp:sp>
    <dsp:sp modelId="{C766E8D6-A4D4-CD49-9EB6-6749F1E5C10B}">
      <dsp:nvSpPr>
        <dsp:cNvPr id="0" name=""/>
        <dsp:cNvSpPr/>
      </dsp:nvSpPr>
      <dsp:spPr>
        <a:xfrm>
          <a:off x="91665" y="2253802"/>
          <a:ext cx="1658926" cy="1011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Everyday Math Unit Tests</a:t>
          </a:r>
        </a:p>
      </dsp:txBody>
      <dsp:txXfrm>
        <a:off x="121284" y="2283421"/>
        <a:ext cx="1599688" cy="952020"/>
      </dsp:txXfrm>
    </dsp:sp>
    <dsp:sp modelId="{DD7AE835-9D50-6F4C-9EEF-75E663F12FDD}">
      <dsp:nvSpPr>
        <dsp:cNvPr id="0" name=""/>
        <dsp:cNvSpPr/>
      </dsp:nvSpPr>
      <dsp:spPr>
        <a:xfrm>
          <a:off x="91665" y="3380179"/>
          <a:ext cx="1658926" cy="1011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PLAN test</a:t>
          </a:r>
        </a:p>
      </dsp:txBody>
      <dsp:txXfrm>
        <a:off x="121284" y="3409798"/>
        <a:ext cx="1599688" cy="952020"/>
      </dsp:txXfrm>
    </dsp:sp>
    <dsp:sp modelId="{136EB854-0744-6542-9513-C6819FCBACC2}">
      <dsp:nvSpPr>
        <dsp:cNvPr id="0" name=""/>
        <dsp:cNvSpPr/>
      </dsp:nvSpPr>
      <dsp:spPr>
        <a:xfrm>
          <a:off x="1902460" y="1127426"/>
          <a:ext cx="3387527" cy="1011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NWEA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North Western Educational Assessment</a:t>
          </a:r>
        </a:p>
      </dsp:txBody>
      <dsp:txXfrm>
        <a:off x="1932079" y="1157045"/>
        <a:ext cx="3328289" cy="952020"/>
      </dsp:txXfrm>
    </dsp:sp>
    <dsp:sp modelId="{669835C4-2503-9847-954C-88400D7AD7EB}">
      <dsp:nvSpPr>
        <dsp:cNvPr id="0" name=""/>
        <dsp:cNvSpPr/>
      </dsp:nvSpPr>
      <dsp:spPr>
        <a:xfrm>
          <a:off x="1889941" y="2253802"/>
          <a:ext cx="1658926" cy="1011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ODE Reading Assessment (3rd)</a:t>
          </a:r>
        </a:p>
      </dsp:txBody>
      <dsp:txXfrm>
        <a:off x="1919560" y="2283421"/>
        <a:ext cx="1599688" cy="952020"/>
      </dsp:txXfrm>
    </dsp:sp>
    <dsp:sp modelId="{155A756C-4D41-2045-A165-9B9EAC4304D6}">
      <dsp:nvSpPr>
        <dsp:cNvPr id="0" name=""/>
        <dsp:cNvSpPr/>
      </dsp:nvSpPr>
      <dsp:spPr>
        <a:xfrm>
          <a:off x="3618543" y="2253802"/>
          <a:ext cx="1658926" cy="1011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IOWA</a:t>
          </a:r>
        </a:p>
      </dsp:txBody>
      <dsp:txXfrm>
        <a:off x="3648162" y="2283421"/>
        <a:ext cx="1599688" cy="952020"/>
      </dsp:txXfrm>
    </dsp:sp>
    <dsp:sp modelId="{D77B034E-44AA-E349-BE64-EFB1059C9ABB}">
      <dsp:nvSpPr>
        <dsp:cNvPr id="0" name=""/>
        <dsp:cNvSpPr/>
      </dsp:nvSpPr>
      <dsp:spPr>
        <a:xfrm>
          <a:off x="4746331" y="1127426"/>
          <a:ext cx="1658926" cy="1011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STARS: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Reading</a:t>
          </a:r>
          <a:br>
            <a:rPr lang="en-US" sz="1200" kern="1200"/>
          </a:br>
          <a:r>
            <a:rPr lang="en-US" sz="1200" kern="1200"/>
            <a:t>Math </a:t>
          </a:r>
        </a:p>
      </dsp:txBody>
      <dsp:txXfrm>
        <a:off x="4775950" y="1157045"/>
        <a:ext cx="1599688" cy="952020"/>
      </dsp:txXfrm>
    </dsp:sp>
    <dsp:sp modelId="{E7FD882D-0950-AD48-AEDF-2CBC90F1FB00}">
      <dsp:nvSpPr>
        <dsp:cNvPr id="0" name=""/>
        <dsp:cNvSpPr/>
      </dsp:nvSpPr>
      <dsp:spPr>
        <a:xfrm>
          <a:off x="5416819" y="2253802"/>
          <a:ext cx="1658926" cy="1011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Clays (Reading)</a:t>
          </a:r>
        </a:p>
      </dsp:txBody>
      <dsp:txXfrm>
        <a:off x="5446438" y="2283421"/>
        <a:ext cx="1599688" cy="952020"/>
      </dsp:txXfrm>
    </dsp:sp>
    <dsp:sp modelId="{AD0F0B77-FE7A-D042-B9F3-C5DA6C3E2936}">
      <dsp:nvSpPr>
        <dsp:cNvPr id="0" name=""/>
        <dsp:cNvSpPr/>
      </dsp:nvSpPr>
      <dsp:spPr>
        <a:xfrm>
          <a:off x="6583359" y="1049"/>
          <a:ext cx="1658926" cy="1011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KRAL: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Kindergarten Readiness Assessment 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6612978" y="30668"/>
        <a:ext cx="1599688" cy="952020"/>
      </dsp:txXfrm>
    </dsp:sp>
    <dsp:sp modelId="{8FC6F46D-91D5-3442-9AD2-BFC6351E93C6}">
      <dsp:nvSpPr>
        <dsp:cNvPr id="0" name=""/>
        <dsp:cNvSpPr/>
      </dsp:nvSpPr>
      <dsp:spPr>
        <a:xfrm>
          <a:off x="6583359" y="1127426"/>
          <a:ext cx="1658926" cy="1011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Brigance: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Kindergarten </a:t>
          </a:r>
        </a:p>
      </dsp:txBody>
      <dsp:txXfrm>
        <a:off x="6612978" y="1157045"/>
        <a:ext cx="1599688" cy="952020"/>
      </dsp:txXfrm>
    </dsp:sp>
    <dsp:sp modelId="{BBDE02AA-50E0-044F-A3B7-4FC68C8BC72C}">
      <dsp:nvSpPr>
        <dsp:cNvPr id="0" name=""/>
        <dsp:cNvSpPr/>
      </dsp:nvSpPr>
      <dsp:spPr>
        <a:xfrm>
          <a:off x="7266422" y="2253802"/>
          <a:ext cx="1658926" cy="1011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Explore 8th </a:t>
          </a:r>
        </a:p>
      </dsp:txBody>
      <dsp:txXfrm>
        <a:off x="7296041" y="2283421"/>
        <a:ext cx="1599688" cy="952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0F2C14-F0F0-6E44-AC38-88D4BE58E692}" type="datetimeFigureOut">
              <a:rPr kumimoji="1" lang="zh-CN" altLang="en-US" smtClean="0"/>
              <a:t>12/19/13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E2A198-7E62-6648-AA85-245D042AE70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488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0F2C14-F0F0-6E44-AC38-88D4BE58E692}" type="datetimeFigureOut">
              <a:rPr kumimoji="1" lang="zh-CN" altLang="en-US" smtClean="0"/>
              <a:t>12/19/13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E2A198-7E62-6648-AA85-245D042AE70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9638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0F2C14-F0F0-6E44-AC38-88D4BE58E692}" type="datetimeFigureOut">
              <a:rPr kumimoji="1" lang="zh-CN" altLang="en-US" smtClean="0"/>
              <a:t>12/19/13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E2A198-7E62-6648-AA85-245D042AE70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23146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715E-84A9-4D47-ACB9-23C6F5CADEE1}" type="datetimeFigureOut">
              <a:rPr kumimoji="1" lang="zh-CN" altLang="en-US" smtClean="0"/>
              <a:t>12/19/13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F179-E9E0-CE4F-A0C8-B9CB9D7EE4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17835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715E-84A9-4D47-ACB9-23C6F5CADEE1}" type="datetimeFigureOut">
              <a:rPr kumimoji="1" lang="zh-CN" altLang="en-US" smtClean="0"/>
              <a:t>12/19/13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F179-E9E0-CE4F-A0C8-B9CB9D7EE4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55675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715E-84A9-4D47-ACB9-23C6F5CADEE1}" type="datetimeFigureOut">
              <a:rPr kumimoji="1" lang="zh-CN" altLang="en-US" smtClean="0"/>
              <a:t>12/19/13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F179-E9E0-CE4F-A0C8-B9CB9D7EE4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16345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715E-84A9-4D47-ACB9-23C6F5CADEE1}" type="datetimeFigureOut">
              <a:rPr kumimoji="1" lang="zh-CN" altLang="en-US" smtClean="0"/>
              <a:t>12/19/13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F179-E9E0-CE4F-A0C8-B9CB9D7EE4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66232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715E-84A9-4D47-ACB9-23C6F5CADEE1}" type="datetimeFigureOut">
              <a:rPr kumimoji="1" lang="zh-CN" altLang="en-US" smtClean="0"/>
              <a:t>12/19/13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F179-E9E0-CE4F-A0C8-B9CB9D7EE4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6122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715E-84A9-4D47-ACB9-23C6F5CADEE1}" type="datetimeFigureOut">
              <a:rPr kumimoji="1" lang="zh-CN" altLang="en-US" smtClean="0"/>
              <a:t>12/19/13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F179-E9E0-CE4F-A0C8-B9CB9D7EE4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183195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715E-84A9-4D47-ACB9-23C6F5CADEE1}" type="datetimeFigureOut">
              <a:rPr kumimoji="1" lang="zh-CN" altLang="en-US" smtClean="0"/>
              <a:t>12/19/13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F179-E9E0-CE4F-A0C8-B9CB9D7EE4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311074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715E-84A9-4D47-ACB9-23C6F5CADEE1}" type="datetimeFigureOut">
              <a:rPr kumimoji="1" lang="zh-CN" altLang="en-US" smtClean="0"/>
              <a:t>12/19/13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F179-E9E0-CE4F-A0C8-B9CB9D7EE4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2750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0F2C14-F0F0-6E44-AC38-88D4BE58E692}" type="datetimeFigureOut">
              <a:rPr kumimoji="1" lang="zh-CN" altLang="en-US" smtClean="0"/>
              <a:t>12/19/13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E2A198-7E62-6648-AA85-245D042AE70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351912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715E-84A9-4D47-ACB9-23C6F5CADEE1}" type="datetimeFigureOut">
              <a:rPr kumimoji="1" lang="zh-CN" altLang="en-US" smtClean="0"/>
              <a:t>12/19/13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F179-E9E0-CE4F-A0C8-B9CB9D7EE4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66957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715E-84A9-4D47-ACB9-23C6F5CADEE1}" type="datetimeFigureOut">
              <a:rPr kumimoji="1" lang="zh-CN" altLang="en-US" smtClean="0"/>
              <a:t>12/19/13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F179-E9E0-CE4F-A0C8-B9CB9D7EE4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792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715E-84A9-4D47-ACB9-23C6F5CADEE1}" type="datetimeFigureOut">
              <a:rPr kumimoji="1" lang="zh-CN" altLang="en-US" smtClean="0"/>
              <a:t>12/19/13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F179-E9E0-CE4F-A0C8-B9CB9D7EE4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08207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0F2C14-F0F0-6E44-AC38-88D4BE58E692}" type="datetimeFigureOut">
              <a:rPr kumimoji="1" lang="zh-CN" altLang="en-US" smtClean="0"/>
              <a:t>12/19/13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E2A198-7E62-6648-AA85-245D042AE70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7133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0F2C14-F0F0-6E44-AC38-88D4BE58E692}" type="datetimeFigureOut">
              <a:rPr kumimoji="1" lang="zh-CN" altLang="en-US" smtClean="0"/>
              <a:t>12/19/13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E2A198-7E62-6648-AA85-245D042AE70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0895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0F2C14-F0F0-6E44-AC38-88D4BE58E692}" type="datetimeFigureOut">
              <a:rPr kumimoji="1" lang="zh-CN" altLang="en-US" smtClean="0"/>
              <a:t>12/19/13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E2A198-7E62-6648-AA85-245D042AE70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4012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0F2C14-F0F0-6E44-AC38-88D4BE58E692}" type="datetimeFigureOut">
              <a:rPr kumimoji="1" lang="zh-CN" altLang="en-US" smtClean="0"/>
              <a:t>12/19/13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E2A198-7E62-6648-AA85-245D042AE70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6159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0F2C14-F0F0-6E44-AC38-88D4BE58E692}" type="datetimeFigureOut">
              <a:rPr kumimoji="1" lang="zh-CN" altLang="en-US" smtClean="0"/>
              <a:t>12/19/13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E2A198-7E62-6648-AA85-245D042AE70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5450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0F2C14-F0F0-6E44-AC38-88D4BE58E692}" type="datetimeFigureOut">
              <a:rPr kumimoji="1" lang="zh-CN" altLang="en-US" smtClean="0"/>
              <a:t>12/19/13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E2A198-7E62-6648-AA85-245D042AE70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9677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0F2C14-F0F0-6E44-AC38-88D4BE58E692}" type="datetimeFigureOut">
              <a:rPr kumimoji="1" lang="zh-CN" altLang="en-US" smtClean="0"/>
              <a:t>12/19/13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E2A198-7E62-6648-AA85-245D042AE70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2880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2995986" cy="1134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2995985" y="0"/>
            <a:ext cx="3147957" cy="11346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6143943" y="0"/>
            <a:ext cx="3000057" cy="1134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文本框 10"/>
          <p:cNvSpPr txBox="1"/>
          <p:nvPr userDrawn="1"/>
        </p:nvSpPr>
        <p:spPr>
          <a:xfrm>
            <a:off x="127354" y="767814"/>
            <a:ext cx="1250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dirty="0" smtClean="0"/>
              <a:t>Sara Reith</a:t>
            </a:r>
          </a:p>
        </p:txBody>
      </p:sp>
      <p:sp>
        <p:nvSpPr>
          <p:cNvPr id="14" name="文本框 13"/>
          <p:cNvSpPr txBox="1"/>
          <p:nvPr userDrawn="1"/>
        </p:nvSpPr>
        <p:spPr>
          <a:xfrm>
            <a:off x="6496052" y="620134"/>
            <a:ext cx="17082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dirty="0" smtClean="0"/>
              <a:t>December 19, 2013 </a:t>
            </a:r>
            <a:endParaRPr kumimoji="1" lang="zh-CN" altLang="en-US" sz="1400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7994541" y="115949"/>
            <a:ext cx="882037" cy="354439"/>
            <a:chOff x="7804763" y="879998"/>
            <a:chExt cx="882037" cy="354439"/>
          </a:xfrm>
        </p:grpSpPr>
        <p:sp>
          <p:nvSpPr>
            <p:cNvPr id="15" name="文本框 14"/>
            <p:cNvSpPr txBox="1"/>
            <p:nvPr userDrawn="1"/>
          </p:nvSpPr>
          <p:spPr>
            <a:xfrm>
              <a:off x="7863978" y="926660"/>
              <a:ext cx="8228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400" dirty="0" smtClean="0"/>
                <a:t>Log out</a:t>
              </a:r>
              <a:endParaRPr kumimoji="1" lang="zh-CN" altLang="en-US" sz="1400" dirty="0"/>
            </a:p>
          </p:txBody>
        </p:sp>
        <p:sp>
          <p:nvSpPr>
            <p:cNvPr id="17" name="椭圆 16"/>
            <p:cNvSpPr/>
            <p:nvPr userDrawn="1"/>
          </p:nvSpPr>
          <p:spPr>
            <a:xfrm>
              <a:off x="7804763" y="879998"/>
              <a:ext cx="882037" cy="350870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6" name="文本框 15"/>
          <p:cNvSpPr txBox="1"/>
          <p:nvPr userDrawn="1"/>
        </p:nvSpPr>
        <p:spPr>
          <a:xfrm>
            <a:off x="6633664" y="129319"/>
            <a:ext cx="710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dirty="0" smtClean="0"/>
              <a:t>Home</a:t>
            </a:r>
            <a:endParaRPr kumimoji="1" lang="zh-CN" altLang="en-US" sz="1400" dirty="0"/>
          </a:p>
        </p:txBody>
      </p:sp>
      <p:sp>
        <p:nvSpPr>
          <p:cNvPr id="18" name="椭圆 17">
            <a:hlinkClick r:id="" action="ppaction://hlinkshowjump?jump=firstslide"/>
          </p:cNvPr>
          <p:cNvSpPr/>
          <p:nvPr userDrawn="1"/>
        </p:nvSpPr>
        <p:spPr>
          <a:xfrm>
            <a:off x="6510818" y="103969"/>
            <a:ext cx="925911" cy="358476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文本框 10"/>
          <p:cNvSpPr txBox="1"/>
          <p:nvPr userDrawn="1"/>
        </p:nvSpPr>
        <p:spPr>
          <a:xfrm>
            <a:off x="113259" y="519109"/>
            <a:ext cx="1724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dirty="0" smtClean="0">
                <a:latin typeface="Abadi MT Condensed Extra Bold"/>
                <a:cs typeface="Abadi MT Condensed Extra Bold"/>
              </a:rPr>
              <a:t>Wooster City Schools</a:t>
            </a:r>
          </a:p>
        </p:txBody>
      </p:sp>
      <p:sp>
        <p:nvSpPr>
          <p:cNvPr id="20" name="文本框 10"/>
          <p:cNvSpPr txBox="1"/>
          <p:nvPr userDrawn="1"/>
        </p:nvSpPr>
        <p:spPr>
          <a:xfrm>
            <a:off x="635663" y="65495"/>
            <a:ext cx="17246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i="1" dirty="0" err="1" smtClean="0">
                <a:latin typeface="Avenir Black Oblique"/>
                <a:cs typeface="Avenir Black Oblique"/>
              </a:rPr>
              <a:t>DataLongLegs</a:t>
            </a:r>
            <a:endParaRPr kumimoji="1" lang="en-US" altLang="zh-CN" sz="1600" i="1" dirty="0" smtClean="0">
              <a:latin typeface="Avenir Black Oblique"/>
              <a:cs typeface="Avenir Black Oblique"/>
            </a:endParaRP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0" y="494337"/>
            <a:ext cx="29959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33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C715E-84A9-4D47-ACB9-23C6F5CADEE1}" type="datetimeFigureOut">
              <a:rPr kumimoji="1" lang="zh-CN" altLang="en-US" smtClean="0"/>
              <a:t>12/19/13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FF179-E9E0-CE4F-A0C8-B9CB9D7EE4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0165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2.xml"/><Relationship Id="rId5" Type="http://schemas.openxmlformats.org/officeDocument/2006/relationships/slide" Target="slide3.xml"/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4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.xml"/><Relationship Id="rId3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17.xml"/><Relationship Id="rId5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4" Type="http://schemas.openxmlformats.org/officeDocument/2006/relationships/slide" Target="slide17.xml"/><Relationship Id="rId5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4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18.xml"/><Relationship Id="rId5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18.xml"/><Relationship Id="rId5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4" Type="http://schemas.openxmlformats.org/officeDocument/2006/relationships/slide" Target="slide18.xml"/><Relationship Id="rId5" Type="http://schemas.openxmlformats.org/officeDocument/2006/relationships/slide" Target="slide9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.xml"/><Relationship Id="rId3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2.xml"/><Relationship Id="rId5" Type="http://schemas.openxmlformats.org/officeDocument/2006/relationships/slide" Target="slide21.xml"/><Relationship Id="rId6" Type="http://schemas.openxmlformats.org/officeDocument/2006/relationships/slide" Target="slide17.xml"/><Relationship Id="rId7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4" Type="http://schemas.openxmlformats.org/officeDocument/2006/relationships/slide" Target="slide9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6.xml"/><Relationship Id="rId3" Type="http://schemas.openxmlformats.org/officeDocument/2006/relationships/slide" Target="slide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3.xml"/><Relationship Id="rId3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4" Type="http://schemas.openxmlformats.org/officeDocument/2006/relationships/slide" Target="slide6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4" Type="http://schemas.openxmlformats.org/officeDocument/2006/relationships/slide" Target="slide6.xml"/><Relationship Id="rId5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Relationship Id="rId3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椭圆 11">
            <a:hlinkClick r:id="rId2" action="ppaction://hlinksldjump"/>
          </p:cNvPr>
          <p:cNvSpPr/>
          <p:nvPr/>
        </p:nvSpPr>
        <p:spPr>
          <a:xfrm>
            <a:off x="6497613" y="1190724"/>
            <a:ext cx="714397" cy="38556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82153" y="4051038"/>
            <a:ext cx="2313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/>
              <a:t>District/Building Search</a:t>
            </a:r>
            <a:endParaRPr kumimoji="1" lang="zh-CN" altLang="en-US" sz="1600" b="1" dirty="0"/>
          </a:p>
        </p:txBody>
      </p:sp>
      <p:sp>
        <p:nvSpPr>
          <p:cNvPr id="11" name="圆角矩形 7">
            <a:hlinkClick r:id="rId3" action="ppaction://hlinksldjump"/>
          </p:cNvPr>
          <p:cNvSpPr/>
          <p:nvPr/>
        </p:nvSpPr>
        <p:spPr>
          <a:xfrm>
            <a:off x="505775" y="3980941"/>
            <a:ext cx="2266042" cy="478749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6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482153" y="1827127"/>
            <a:ext cx="2266042" cy="478749"/>
            <a:chOff x="842748" y="2235779"/>
            <a:chExt cx="2266042" cy="478749"/>
          </a:xfrm>
        </p:grpSpPr>
        <p:sp>
          <p:nvSpPr>
            <p:cNvPr id="5" name="文本框 4"/>
            <p:cNvSpPr txBox="1"/>
            <p:nvPr/>
          </p:nvSpPr>
          <p:spPr>
            <a:xfrm>
              <a:off x="1101743" y="2305876"/>
              <a:ext cx="1748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b="1" dirty="0" smtClean="0"/>
                <a:t>Individual Search</a:t>
              </a:r>
              <a:endParaRPr kumimoji="1" lang="zh-CN" altLang="en-US" sz="1600" b="1" dirty="0"/>
            </a:p>
          </p:txBody>
        </p:sp>
        <p:sp>
          <p:nvSpPr>
            <p:cNvPr id="13" name="圆角矩形 7">
              <a:hlinkClick r:id="rId4" action="ppaction://hlinksldjump"/>
            </p:cNvPr>
            <p:cNvSpPr/>
            <p:nvPr/>
          </p:nvSpPr>
          <p:spPr>
            <a:xfrm>
              <a:off x="842748" y="2235779"/>
              <a:ext cx="2266042" cy="478749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600" b="1" dirty="0"/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842748" y="2974131"/>
            <a:ext cx="1544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/>
              <a:t>Group Search</a:t>
            </a:r>
            <a:endParaRPr kumimoji="1" lang="zh-CN" altLang="en-US" sz="1600" b="1" dirty="0"/>
          </a:p>
        </p:txBody>
      </p:sp>
      <p:sp>
        <p:nvSpPr>
          <p:cNvPr id="14" name="圆角矩形 7">
            <a:hlinkClick r:id="rId5" action="ppaction://hlinksldjump"/>
          </p:cNvPr>
          <p:cNvSpPr/>
          <p:nvPr/>
        </p:nvSpPr>
        <p:spPr>
          <a:xfrm>
            <a:off x="482153" y="2904034"/>
            <a:ext cx="2266042" cy="478749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600" b="1" dirty="0"/>
          </a:p>
        </p:txBody>
      </p:sp>
      <p:sp>
        <p:nvSpPr>
          <p:cNvPr id="10" name="Round Diagonal Corner Rectangle 9"/>
          <p:cNvSpPr/>
          <p:nvPr/>
        </p:nvSpPr>
        <p:spPr>
          <a:xfrm>
            <a:off x="3296227" y="178315"/>
            <a:ext cx="2630932" cy="834605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>
                <a:solidFill>
                  <a:srgbClr val="000000"/>
                </a:solidFill>
              </a:rPr>
              <a:t>Note: </a:t>
            </a:r>
            <a:r>
              <a:rPr kumimoji="1" lang="en-US" dirty="0" smtClean="0">
                <a:solidFill>
                  <a:srgbClr val="000000"/>
                </a:solidFill>
              </a:rPr>
              <a:t>A link to search results will appear here.</a:t>
            </a:r>
            <a:endParaRPr kumimoji="1" lang="en-US" dirty="0">
              <a:solidFill>
                <a:srgbClr val="000000"/>
              </a:solidFill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3081564" y="2286622"/>
            <a:ext cx="2630932" cy="687510"/>
          </a:xfrm>
          <a:prstGeom prst="round2DiagRect">
            <a:avLst/>
          </a:prstGeom>
          <a:solidFill>
            <a:srgbClr val="008000">
              <a:alpha val="32000"/>
            </a:srgbClr>
          </a:solidFill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Active: Click on Individual or Group Search. </a:t>
            </a:r>
            <a:endParaRPr kumimoji="1" lang="en-US" dirty="0">
              <a:solidFill>
                <a:srgbClr val="000000"/>
              </a:solidFill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6348745" y="1232537"/>
            <a:ext cx="2630932" cy="1341330"/>
          </a:xfrm>
          <a:prstGeom prst="round2DiagRect">
            <a:avLst/>
          </a:prstGeom>
          <a:solidFill>
            <a:srgbClr val="008000">
              <a:alpha val="32000"/>
            </a:srgbClr>
          </a:solidFill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Active: The Home button on each page is active and will bring you back here.</a:t>
            </a:r>
            <a:endParaRPr kumimoji="1"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770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hlinkClick r:id="rId2" action="ppaction://hlinksldjump"/>
          </p:cNvPr>
          <p:cNvSpPr txBox="1"/>
          <p:nvPr/>
        </p:nvSpPr>
        <p:spPr>
          <a:xfrm>
            <a:off x="3177372" y="204736"/>
            <a:ext cx="2506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Mike Lee</a:t>
            </a:r>
            <a:endParaRPr kumimoji="1" lang="zh-CN" altLang="en-US" sz="1600" dirty="0"/>
          </a:p>
        </p:txBody>
      </p:sp>
      <p:sp>
        <p:nvSpPr>
          <p:cNvPr id="5" name="矩形 4"/>
          <p:cNvSpPr/>
          <p:nvPr/>
        </p:nvSpPr>
        <p:spPr>
          <a:xfrm>
            <a:off x="0" y="1066800"/>
            <a:ext cx="2201333" cy="579120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36839" y="1691070"/>
            <a:ext cx="1319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/>
              <a:t>ID:  </a:t>
            </a:r>
            <a:r>
              <a:rPr kumimoji="1" lang="en-US" altLang="zh-CN" sz="1600" dirty="0" smtClean="0"/>
              <a:t>123456</a:t>
            </a:r>
            <a:endParaRPr kumimoji="1" lang="zh-CN" altLang="en-US" sz="1600" dirty="0"/>
          </a:p>
        </p:txBody>
      </p:sp>
      <p:sp>
        <p:nvSpPr>
          <p:cNvPr id="7" name="文本框 6"/>
          <p:cNvSpPr txBox="1"/>
          <p:nvPr/>
        </p:nvSpPr>
        <p:spPr>
          <a:xfrm>
            <a:off x="136839" y="3031763"/>
            <a:ext cx="2064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/>
              <a:t>Birthday: </a:t>
            </a:r>
            <a:r>
              <a:rPr kumimoji="1" lang="en-US" altLang="zh-CN" sz="1600" dirty="0" smtClean="0"/>
              <a:t> 5/14/2002</a:t>
            </a:r>
            <a:endParaRPr kumimoji="1" lang="zh-CN" altLang="en-US" sz="1600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136839" y="2115195"/>
            <a:ext cx="2223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/>
              <a:t>Address:</a:t>
            </a:r>
          </a:p>
          <a:p>
            <a:r>
              <a:rPr kumimoji="1" lang="en-US" altLang="zh-CN" sz="1600" b="1" dirty="0"/>
              <a:t> </a:t>
            </a:r>
            <a:r>
              <a:rPr kumimoji="1" lang="en-US" altLang="zh-CN" sz="1600" b="1" dirty="0" smtClean="0"/>
              <a:t>  </a:t>
            </a:r>
            <a:r>
              <a:rPr kumimoji="1" lang="en-US" altLang="zh-CN" sz="1600" dirty="0" smtClean="0"/>
              <a:t>345 Hickory Lane</a:t>
            </a:r>
          </a:p>
          <a:p>
            <a:r>
              <a:rPr kumimoji="1" lang="en-US" altLang="zh-CN" sz="1600" dirty="0" smtClean="0"/>
              <a:t>  Wooster OH, 44691</a:t>
            </a:r>
            <a:endParaRPr kumimoji="1" lang="zh-CN" altLang="en-US" sz="1600" dirty="0"/>
          </a:p>
        </p:txBody>
      </p:sp>
      <p:sp>
        <p:nvSpPr>
          <p:cNvPr id="9" name="文本框 8"/>
          <p:cNvSpPr txBox="1"/>
          <p:nvPr/>
        </p:nvSpPr>
        <p:spPr>
          <a:xfrm>
            <a:off x="136839" y="3880013"/>
            <a:ext cx="1054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/>
              <a:t>Grade: </a:t>
            </a:r>
            <a:r>
              <a:rPr kumimoji="1" lang="en-US" altLang="zh-CN" sz="1600" dirty="0"/>
              <a:t>4</a:t>
            </a:r>
            <a:endParaRPr kumimoji="1" lang="zh-CN" altLang="en-US" sz="1600" b="1" dirty="0"/>
          </a:p>
        </p:txBody>
      </p:sp>
      <p:sp>
        <p:nvSpPr>
          <p:cNvPr id="10" name="文本框 9"/>
          <p:cNvSpPr txBox="1"/>
          <p:nvPr/>
        </p:nvSpPr>
        <p:spPr>
          <a:xfrm>
            <a:off x="136839" y="3455888"/>
            <a:ext cx="1844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/>
              <a:t>School: </a:t>
            </a:r>
            <a:r>
              <a:rPr kumimoji="1" lang="en-US" altLang="zh-CN" sz="1600" dirty="0" smtClean="0"/>
              <a:t>Parkview</a:t>
            </a:r>
            <a:r>
              <a:rPr kumimoji="1" lang="en-US" altLang="zh-CN" sz="1600" b="1" dirty="0" smtClean="0"/>
              <a:t> </a:t>
            </a:r>
            <a:endParaRPr kumimoji="1" lang="zh-CN" altLang="en-US" sz="1600" b="1" dirty="0"/>
          </a:p>
        </p:txBody>
      </p:sp>
      <p:sp>
        <p:nvSpPr>
          <p:cNvPr id="11" name="文本框 10"/>
          <p:cNvSpPr txBox="1"/>
          <p:nvPr/>
        </p:nvSpPr>
        <p:spPr>
          <a:xfrm>
            <a:off x="136839" y="4304138"/>
            <a:ext cx="1844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/>
              <a:t>Homeroom:</a:t>
            </a:r>
            <a:r>
              <a:rPr kumimoji="1" lang="en-US" altLang="zh-CN" sz="1600" dirty="0" smtClean="0"/>
              <a:t> Riley</a:t>
            </a:r>
            <a:endParaRPr kumimoji="1" lang="zh-CN" altLang="en-US" sz="1600" b="1" dirty="0"/>
          </a:p>
        </p:txBody>
      </p:sp>
      <p:sp>
        <p:nvSpPr>
          <p:cNvPr id="19" name="椭圆 18">
            <a:hlinkClick r:id="rId3" action="ppaction://hlinksldjump"/>
          </p:cNvPr>
          <p:cNvSpPr/>
          <p:nvPr/>
        </p:nvSpPr>
        <p:spPr>
          <a:xfrm>
            <a:off x="6497613" y="1190724"/>
            <a:ext cx="714397" cy="38556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29" name="圆角矩形 7">
            <a:hlinkClick r:id="rId4" action="ppaction://hlinksldjump"/>
          </p:cNvPr>
          <p:cNvSpPr/>
          <p:nvPr/>
        </p:nvSpPr>
        <p:spPr>
          <a:xfrm>
            <a:off x="2663100" y="1466661"/>
            <a:ext cx="2584221" cy="478749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zh-CN" sz="1600" dirty="0">
                <a:solidFill>
                  <a:srgbClr val="000000"/>
                </a:solidFill>
              </a:rPr>
              <a:t>Summative </a:t>
            </a:r>
            <a:r>
              <a:rPr kumimoji="1" lang="en-US" altLang="zh-CN" sz="1600" dirty="0" smtClean="0">
                <a:solidFill>
                  <a:srgbClr val="000000"/>
                </a:solidFill>
              </a:rPr>
              <a:t>Assessments</a:t>
            </a:r>
            <a:endParaRPr kumimoji="1" lang="zh-CN" altLang="en-US" sz="1600" dirty="0">
              <a:solidFill>
                <a:srgbClr val="000000"/>
              </a:solidFill>
            </a:endParaRPr>
          </a:p>
        </p:txBody>
      </p:sp>
      <p:sp>
        <p:nvSpPr>
          <p:cNvPr id="30" name="圆角矩形 7">
            <a:hlinkClick r:id="rId2" action="ppaction://hlinksldjump"/>
          </p:cNvPr>
          <p:cNvSpPr/>
          <p:nvPr/>
        </p:nvSpPr>
        <p:spPr>
          <a:xfrm>
            <a:off x="2663100" y="2520830"/>
            <a:ext cx="2584221" cy="478749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zh-CN" sz="1600" dirty="0" smtClean="0">
                <a:solidFill>
                  <a:srgbClr val="000000"/>
                </a:solidFill>
              </a:rPr>
              <a:t>Intervention Records</a:t>
            </a:r>
            <a:endParaRPr kumimoji="1" lang="zh-CN" altLang="en-US" sz="1600" dirty="0">
              <a:solidFill>
                <a:srgbClr val="000000"/>
              </a:solidFill>
            </a:endParaRPr>
          </a:p>
        </p:txBody>
      </p:sp>
      <p:sp>
        <p:nvSpPr>
          <p:cNvPr id="37" name="文本框 5"/>
          <p:cNvSpPr txBox="1"/>
          <p:nvPr/>
        </p:nvSpPr>
        <p:spPr>
          <a:xfrm>
            <a:off x="136839" y="1266945"/>
            <a:ext cx="1319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/>
              <a:t>Mike Lee</a:t>
            </a:r>
            <a:endParaRPr kumimoji="1" lang="zh-CN" altLang="en-US" sz="1600" dirty="0"/>
          </a:p>
        </p:txBody>
      </p:sp>
      <p:sp>
        <p:nvSpPr>
          <p:cNvPr id="18" name="文本框 3">
            <a:hlinkClick r:id="rId2" action="ppaction://hlinksldjump"/>
          </p:cNvPr>
          <p:cNvSpPr txBox="1"/>
          <p:nvPr/>
        </p:nvSpPr>
        <p:spPr>
          <a:xfrm>
            <a:off x="3177372" y="204736"/>
            <a:ext cx="121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Mike Lee</a:t>
            </a:r>
            <a:endParaRPr kumimoji="1" lang="zh-CN" altLang="en-US" sz="16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287624" y="525901"/>
            <a:ext cx="759442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 Diagonal Corner Rectangle 22"/>
          <p:cNvSpPr/>
          <p:nvPr/>
        </p:nvSpPr>
        <p:spPr>
          <a:xfrm>
            <a:off x="5683432" y="1466661"/>
            <a:ext cx="3114781" cy="798263"/>
          </a:xfrm>
          <a:prstGeom prst="round2DiagRect">
            <a:avLst/>
          </a:prstGeom>
          <a:solidFill>
            <a:srgbClr val="008000">
              <a:alpha val="32000"/>
            </a:srgbClr>
          </a:solidFill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Active: Click Summative Assessments. </a:t>
            </a:r>
            <a:endParaRPr kumimoji="1" lang="en-US" dirty="0">
              <a:solidFill>
                <a:srgbClr val="000000"/>
              </a:solidFill>
            </a:endParaRPr>
          </a:p>
        </p:txBody>
      </p:sp>
      <p:sp>
        <p:nvSpPr>
          <p:cNvPr id="24" name="文本框 10"/>
          <p:cNvSpPr txBox="1"/>
          <p:nvPr/>
        </p:nvSpPr>
        <p:spPr>
          <a:xfrm>
            <a:off x="136839" y="4728263"/>
            <a:ext cx="1844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/>
              <a:t>Status:</a:t>
            </a:r>
            <a:r>
              <a:rPr kumimoji="1" lang="en-US" altLang="zh-CN" sz="1600" dirty="0" smtClean="0"/>
              <a:t> Active</a:t>
            </a:r>
            <a:endParaRPr kumimoji="1" lang="zh-CN" altLang="en-US" sz="1600" b="1" dirty="0"/>
          </a:p>
        </p:txBody>
      </p:sp>
      <p:sp>
        <p:nvSpPr>
          <p:cNvPr id="25" name="文本框 10"/>
          <p:cNvSpPr txBox="1"/>
          <p:nvPr/>
        </p:nvSpPr>
        <p:spPr>
          <a:xfrm>
            <a:off x="136839" y="5152388"/>
            <a:ext cx="20644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/>
              <a:t>Service Designation:</a:t>
            </a:r>
            <a:r>
              <a:rPr kumimoji="1" lang="en-US" altLang="zh-CN" sz="1600" dirty="0" smtClean="0"/>
              <a:t> F&amp;R </a:t>
            </a:r>
            <a:r>
              <a:rPr kumimoji="1" lang="en-US" altLang="zh-CN" sz="1600" dirty="0" smtClean="0">
                <a:solidFill>
                  <a:srgbClr val="FF0000"/>
                </a:solidFill>
              </a:rPr>
              <a:t> IEP</a:t>
            </a:r>
            <a:endParaRPr kumimoji="1" lang="zh-CN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234142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hlinkClick r:id="rId2" action="ppaction://hlinksldjump"/>
          </p:cNvPr>
          <p:cNvSpPr txBox="1"/>
          <p:nvPr/>
        </p:nvSpPr>
        <p:spPr>
          <a:xfrm>
            <a:off x="3367872" y="125361"/>
            <a:ext cx="1617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/>
              <a:t>Mike Lee</a:t>
            </a:r>
            <a:endParaRPr kumimoji="1"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204113" y="1173822"/>
            <a:ext cx="3842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 smtClean="0"/>
              <a:t>Assessments</a:t>
            </a:r>
            <a:endParaRPr kumimoji="1" lang="zh-CN" altLang="en-US" sz="20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8152116" y="1169254"/>
            <a:ext cx="669039" cy="381457"/>
            <a:chOff x="6746648" y="2621700"/>
            <a:chExt cx="669039" cy="381457"/>
          </a:xfrm>
        </p:grpSpPr>
        <p:sp>
          <p:nvSpPr>
            <p:cNvPr id="7" name="文本框 6"/>
            <p:cNvSpPr txBox="1"/>
            <p:nvPr/>
          </p:nvSpPr>
          <p:spPr>
            <a:xfrm>
              <a:off x="6763034" y="2643151"/>
              <a:ext cx="6362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dirty="0" smtClean="0"/>
                <a:t>Back</a:t>
              </a:r>
              <a:endParaRPr kumimoji="1" lang="zh-CN" altLang="en-US" sz="1600" dirty="0"/>
            </a:p>
          </p:txBody>
        </p:sp>
        <p:sp>
          <p:nvSpPr>
            <p:cNvPr id="8" name="椭圆 7">
              <a:hlinkClick r:id="rId2" action="ppaction://hlinksldjump"/>
            </p:cNvPr>
            <p:cNvSpPr/>
            <p:nvPr/>
          </p:nvSpPr>
          <p:spPr>
            <a:xfrm>
              <a:off x="6746648" y="2621700"/>
              <a:ext cx="669039" cy="381457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9" name="椭圆 8">
            <a:hlinkClick r:id="rId3" action="ppaction://hlinksldjump"/>
          </p:cNvPr>
          <p:cNvSpPr/>
          <p:nvPr/>
        </p:nvSpPr>
        <p:spPr>
          <a:xfrm>
            <a:off x="6497613" y="1190724"/>
            <a:ext cx="714397" cy="38556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12" name="矩形 4"/>
          <p:cNvSpPr/>
          <p:nvPr/>
        </p:nvSpPr>
        <p:spPr>
          <a:xfrm>
            <a:off x="0" y="1158713"/>
            <a:ext cx="9144000" cy="42517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4253955231"/>
              </p:ext>
            </p:extLst>
          </p:nvPr>
        </p:nvGraphicFramePr>
        <p:xfrm>
          <a:off x="0" y="1786453"/>
          <a:ext cx="892899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3493296" y="585861"/>
            <a:ext cx="1253030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849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hlinkClick r:id="rId2" action="ppaction://hlinksldjump"/>
          </p:cNvPr>
          <p:cNvSpPr txBox="1"/>
          <p:nvPr/>
        </p:nvSpPr>
        <p:spPr>
          <a:xfrm>
            <a:off x="3085044" y="203748"/>
            <a:ext cx="28204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Group: </a:t>
            </a:r>
            <a:r>
              <a:rPr kumimoji="1" lang="en-US" altLang="zh-CN" sz="1600" dirty="0"/>
              <a:t> </a:t>
            </a:r>
            <a:r>
              <a:rPr kumimoji="1" lang="en-US" altLang="zh-CN" sz="1600" dirty="0" smtClean="0"/>
              <a:t>Riley_504_GreenRTI </a:t>
            </a:r>
            <a:endParaRPr kumimoji="1" lang="en-US" altLang="zh-CN" sz="1600" dirty="0"/>
          </a:p>
          <a:p>
            <a:r>
              <a:rPr kumimoji="1" lang="en-US" altLang="zh-CN" sz="1600" dirty="0" smtClean="0"/>
              <a:t>               4 records</a:t>
            </a:r>
            <a:endParaRPr kumimoji="1" lang="zh-CN" altLang="en-US" sz="1600" dirty="0"/>
          </a:p>
        </p:txBody>
      </p:sp>
      <p:sp>
        <p:nvSpPr>
          <p:cNvPr id="5" name="矩形 4"/>
          <p:cNvSpPr/>
          <p:nvPr/>
        </p:nvSpPr>
        <p:spPr>
          <a:xfrm>
            <a:off x="0" y="1158713"/>
            <a:ext cx="9144000" cy="33608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6" name="文本框 4"/>
          <p:cNvSpPr txBox="1"/>
          <p:nvPr/>
        </p:nvSpPr>
        <p:spPr>
          <a:xfrm>
            <a:off x="583644" y="2098080"/>
            <a:ext cx="2409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/>
              <a:t>View Records in Group</a:t>
            </a:r>
            <a:endParaRPr kumimoji="1" lang="zh-CN" altLang="en-US" sz="1600" b="1" dirty="0"/>
          </a:p>
        </p:txBody>
      </p:sp>
      <p:sp>
        <p:nvSpPr>
          <p:cNvPr id="7" name="圆角矩形 7">
            <a:hlinkClick r:id="rId3" action="ppaction://hlinksldjump"/>
          </p:cNvPr>
          <p:cNvSpPr/>
          <p:nvPr/>
        </p:nvSpPr>
        <p:spPr>
          <a:xfrm>
            <a:off x="496480" y="2027983"/>
            <a:ext cx="2584221" cy="478749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600" b="1" dirty="0"/>
          </a:p>
        </p:txBody>
      </p:sp>
      <p:sp>
        <p:nvSpPr>
          <p:cNvPr id="8" name="文本框 3"/>
          <p:cNvSpPr txBox="1"/>
          <p:nvPr/>
        </p:nvSpPr>
        <p:spPr>
          <a:xfrm>
            <a:off x="610722" y="2842778"/>
            <a:ext cx="23743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/>
              <a:t>Summative Assessments</a:t>
            </a:r>
            <a:endParaRPr kumimoji="1" lang="zh-CN" altLang="en-US" sz="1600" b="1" dirty="0"/>
          </a:p>
        </p:txBody>
      </p:sp>
      <p:sp>
        <p:nvSpPr>
          <p:cNvPr id="9" name="圆角矩形 7">
            <a:hlinkClick r:id="rId4" action="ppaction://hlinksldjump"/>
          </p:cNvPr>
          <p:cNvSpPr/>
          <p:nvPr/>
        </p:nvSpPr>
        <p:spPr>
          <a:xfrm>
            <a:off x="505777" y="2772681"/>
            <a:ext cx="2584221" cy="478749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600" b="1" dirty="0"/>
          </a:p>
        </p:txBody>
      </p:sp>
      <p:cxnSp>
        <p:nvCxnSpPr>
          <p:cNvPr id="10" name="Straight Connector 9">
            <a:hlinkClick r:id="rId2" action="ppaction://hlinksldjump"/>
          </p:cNvPr>
          <p:cNvCxnSpPr/>
          <p:nvPr/>
        </p:nvCxnSpPr>
        <p:spPr>
          <a:xfrm>
            <a:off x="3271547" y="493751"/>
            <a:ext cx="2226911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 Diagonal Corner Rectangle 10"/>
          <p:cNvSpPr/>
          <p:nvPr/>
        </p:nvSpPr>
        <p:spPr>
          <a:xfrm>
            <a:off x="4418256" y="2341123"/>
            <a:ext cx="2705705" cy="485743"/>
          </a:xfrm>
          <a:prstGeom prst="round2DiagRect">
            <a:avLst/>
          </a:prstGeom>
          <a:solidFill>
            <a:srgbClr val="008000">
              <a:alpha val="32000"/>
            </a:srgbClr>
          </a:solidFill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Active: Click either button. </a:t>
            </a:r>
            <a:endParaRPr kumimoji="1"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846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1158713"/>
            <a:ext cx="9144000" cy="33608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67016" y="3113026"/>
            <a:ext cx="7484160" cy="666689"/>
            <a:chOff x="1043631" y="2099797"/>
            <a:chExt cx="7484160" cy="666689"/>
          </a:xfrm>
        </p:grpSpPr>
        <p:sp>
          <p:nvSpPr>
            <p:cNvPr id="8" name="矩形 6"/>
            <p:cNvSpPr/>
            <p:nvPr/>
          </p:nvSpPr>
          <p:spPr>
            <a:xfrm>
              <a:off x="1043631" y="2148645"/>
              <a:ext cx="7484160" cy="617841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200" dirty="0"/>
            </a:p>
          </p:txBody>
        </p:sp>
        <p:sp>
          <p:nvSpPr>
            <p:cNvPr id="9" name="文本框 7"/>
            <p:cNvSpPr txBox="1"/>
            <p:nvPr/>
          </p:nvSpPr>
          <p:spPr>
            <a:xfrm>
              <a:off x="1101399" y="2099797"/>
              <a:ext cx="2687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Name: Billie Underwood</a:t>
              </a:r>
              <a:endParaRPr kumimoji="1" lang="zh-CN" altLang="en-US" sz="1200" dirty="0"/>
            </a:p>
          </p:txBody>
        </p:sp>
        <p:sp>
          <p:nvSpPr>
            <p:cNvPr id="10" name="文本框 8"/>
            <p:cNvSpPr txBox="1"/>
            <p:nvPr/>
          </p:nvSpPr>
          <p:spPr>
            <a:xfrm>
              <a:off x="1101399" y="2489487"/>
              <a:ext cx="2188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Gender: female</a:t>
              </a:r>
              <a:endParaRPr kumimoji="1" lang="zh-CN" altLang="en-US" sz="1200" dirty="0"/>
            </a:p>
          </p:txBody>
        </p:sp>
        <p:sp>
          <p:nvSpPr>
            <p:cNvPr id="11" name="文本框 9"/>
            <p:cNvSpPr txBox="1"/>
            <p:nvPr/>
          </p:nvSpPr>
          <p:spPr>
            <a:xfrm>
              <a:off x="1101398" y="2302882"/>
              <a:ext cx="2562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Birthday: 11/28/1998</a:t>
              </a:r>
              <a:endParaRPr kumimoji="1" lang="zh-CN" altLang="en-US" sz="1200" dirty="0"/>
            </a:p>
          </p:txBody>
        </p:sp>
        <p:sp>
          <p:nvSpPr>
            <p:cNvPr id="12" name="文本框 10"/>
            <p:cNvSpPr txBox="1"/>
            <p:nvPr/>
          </p:nvSpPr>
          <p:spPr>
            <a:xfrm>
              <a:off x="3973941" y="2484592"/>
              <a:ext cx="19844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Homeroom: Riley</a:t>
              </a:r>
              <a:endParaRPr kumimoji="1" lang="zh-CN" altLang="en-US" sz="1200" dirty="0"/>
            </a:p>
          </p:txBody>
        </p:sp>
        <p:sp>
          <p:nvSpPr>
            <p:cNvPr id="13" name="文本框 11"/>
            <p:cNvSpPr txBox="1"/>
            <p:nvPr/>
          </p:nvSpPr>
          <p:spPr>
            <a:xfrm>
              <a:off x="3973942" y="2302882"/>
              <a:ext cx="997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Grade: 4</a:t>
              </a:r>
              <a:endParaRPr kumimoji="1" lang="zh-CN" altLang="en-US" sz="1200" dirty="0"/>
            </a:p>
          </p:txBody>
        </p:sp>
        <p:sp>
          <p:nvSpPr>
            <p:cNvPr id="14" name="文本框 12"/>
            <p:cNvSpPr txBox="1"/>
            <p:nvPr/>
          </p:nvSpPr>
          <p:spPr>
            <a:xfrm>
              <a:off x="3973942" y="2099797"/>
              <a:ext cx="17516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School:  Parkview</a:t>
              </a:r>
              <a:endParaRPr kumimoji="1" lang="zh-CN" altLang="en-US" sz="1200" dirty="0"/>
            </a:p>
          </p:txBody>
        </p:sp>
        <p:sp>
          <p:nvSpPr>
            <p:cNvPr id="15" name="文本框 13"/>
            <p:cNvSpPr txBox="1"/>
            <p:nvPr/>
          </p:nvSpPr>
          <p:spPr>
            <a:xfrm>
              <a:off x="6633772" y="2319200"/>
              <a:ext cx="1631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Status: 504  </a:t>
              </a:r>
              <a:r>
                <a:rPr kumimoji="1" lang="en-US" altLang="zh-CN" sz="1200" dirty="0" smtClean="0">
                  <a:solidFill>
                    <a:srgbClr val="008000"/>
                  </a:solidFill>
                </a:rPr>
                <a:t>IEP</a:t>
              </a:r>
              <a:endParaRPr kumimoji="1" lang="zh-CN" alt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16" name="文本框 14"/>
            <p:cNvSpPr txBox="1"/>
            <p:nvPr/>
          </p:nvSpPr>
          <p:spPr>
            <a:xfrm>
              <a:off x="6633771" y="2099797"/>
              <a:ext cx="143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ID: 101456</a:t>
              </a:r>
              <a:endParaRPr kumimoji="1" lang="zh-CN" altLang="en-US" sz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67016" y="3775261"/>
            <a:ext cx="7484160" cy="700403"/>
            <a:chOff x="1022465" y="3142235"/>
            <a:chExt cx="7484160" cy="700403"/>
          </a:xfrm>
        </p:grpSpPr>
        <p:sp>
          <p:nvSpPr>
            <p:cNvPr id="18" name="矩形 6"/>
            <p:cNvSpPr/>
            <p:nvPr/>
          </p:nvSpPr>
          <p:spPr>
            <a:xfrm>
              <a:off x="1022465" y="3191083"/>
              <a:ext cx="7484160" cy="651555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200"/>
            </a:p>
          </p:txBody>
        </p:sp>
        <p:sp>
          <p:nvSpPr>
            <p:cNvPr id="19" name="文本框 7"/>
            <p:cNvSpPr txBox="1"/>
            <p:nvPr/>
          </p:nvSpPr>
          <p:spPr>
            <a:xfrm>
              <a:off x="1080233" y="3142235"/>
              <a:ext cx="2687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Name: Frank Utley</a:t>
              </a:r>
              <a:endParaRPr kumimoji="1" lang="zh-CN" altLang="en-US" sz="1200" dirty="0"/>
            </a:p>
          </p:txBody>
        </p:sp>
        <p:sp>
          <p:nvSpPr>
            <p:cNvPr id="20" name="文本框 8"/>
            <p:cNvSpPr txBox="1"/>
            <p:nvPr/>
          </p:nvSpPr>
          <p:spPr>
            <a:xfrm>
              <a:off x="1080233" y="3565639"/>
              <a:ext cx="2188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Gender: male</a:t>
              </a:r>
              <a:endParaRPr kumimoji="1" lang="zh-CN" altLang="en-US" sz="1200" dirty="0"/>
            </a:p>
          </p:txBody>
        </p:sp>
        <p:sp>
          <p:nvSpPr>
            <p:cNvPr id="21" name="文本框 9"/>
            <p:cNvSpPr txBox="1"/>
            <p:nvPr/>
          </p:nvSpPr>
          <p:spPr>
            <a:xfrm>
              <a:off x="1080232" y="3345320"/>
              <a:ext cx="2562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Birthday: 2/</a:t>
              </a:r>
              <a:r>
                <a:rPr kumimoji="1" lang="en-US" altLang="zh-CN" sz="1200" dirty="0"/>
                <a:t>5</a:t>
              </a:r>
              <a:r>
                <a:rPr kumimoji="1" lang="en-US" altLang="zh-CN" sz="1200" dirty="0" smtClean="0"/>
                <a:t>/1999</a:t>
              </a:r>
              <a:endParaRPr kumimoji="1" lang="zh-CN" altLang="en-US" sz="1200" dirty="0"/>
            </a:p>
          </p:txBody>
        </p:sp>
        <p:sp>
          <p:nvSpPr>
            <p:cNvPr id="22" name="文本框 10"/>
            <p:cNvSpPr txBox="1"/>
            <p:nvPr/>
          </p:nvSpPr>
          <p:spPr>
            <a:xfrm>
              <a:off x="3952775" y="3560744"/>
              <a:ext cx="19844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Homeroom: Riley</a:t>
              </a:r>
              <a:endParaRPr kumimoji="1" lang="zh-CN" altLang="en-US" sz="1200" dirty="0"/>
            </a:p>
          </p:txBody>
        </p:sp>
        <p:sp>
          <p:nvSpPr>
            <p:cNvPr id="23" name="文本框 11"/>
            <p:cNvSpPr txBox="1"/>
            <p:nvPr/>
          </p:nvSpPr>
          <p:spPr>
            <a:xfrm>
              <a:off x="3952776" y="3345320"/>
              <a:ext cx="997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Grade: 4</a:t>
              </a:r>
              <a:endParaRPr kumimoji="1" lang="zh-CN" altLang="en-US" sz="1200" dirty="0"/>
            </a:p>
          </p:txBody>
        </p:sp>
        <p:sp>
          <p:nvSpPr>
            <p:cNvPr id="24" name="文本框 12"/>
            <p:cNvSpPr txBox="1"/>
            <p:nvPr/>
          </p:nvSpPr>
          <p:spPr>
            <a:xfrm>
              <a:off x="3952776" y="3142235"/>
              <a:ext cx="17516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School:  Parkview</a:t>
              </a:r>
              <a:endParaRPr kumimoji="1" lang="zh-CN" altLang="en-US" sz="1200" dirty="0"/>
            </a:p>
          </p:txBody>
        </p:sp>
        <p:sp>
          <p:nvSpPr>
            <p:cNvPr id="25" name="文本框 13"/>
            <p:cNvSpPr txBox="1"/>
            <p:nvPr/>
          </p:nvSpPr>
          <p:spPr>
            <a:xfrm>
              <a:off x="6612606" y="3361638"/>
              <a:ext cx="1631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Status</a:t>
              </a:r>
              <a:r>
                <a:rPr kumimoji="1" lang="en-US" altLang="zh-CN" sz="1200" dirty="0"/>
                <a:t>: 504  </a:t>
              </a:r>
              <a:r>
                <a:rPr kumimoji="1" lang="en-US" altLang="zh-CN" sz="1200" dirty="0" smtClean="0">
                  <a:solidFill>
                    <a:srgbClr val="008000"/>
                  </a:solidFill>
                </a:rPr>
                <a:t>IEP</a:t>
              </a:r>
              <a:endParaRPr kumimoji="1" lang="zh-CN" alt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26" name="文本框 14"/>
            <p:cNvSpPr txBox="1"/>
            <p:nvPr/>
          </p:nvSpPr>
          <p:spPr>
            <a:xfrm>
              <a:off x="6612605" y="3142235"/>
              <a:ext cx="143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ID: 780152</a:t>
              </a:r>
              <a:endParaRPr kumimoji="1" lang="zh-CN" altLang="en-US" sz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967016" y="1734426"/>
            <a:ext cx="7484160" cy="700403"/>
            <a:chOff x="1022465" y="3142235"/>
            <a:chExt cx="7484160" cy="700403"/>
          </a:xfrm>
        </p:grpSpPr>
        <p:sp>
          <p:nvSpPr>
            <p:cNvPr id="28" name="矩形 6"/>
            <p:cNvSpPr/>
            <p:nvPr/>
          </p:nvSpPr>
          <p:spPr>
            <a:xfrm>
              <a:off x="1022465" y="3191083"/>
              <a:ext cx="7484160" cy="651555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200"/>
            </a:p>
          </p:txBody>
        </p:sp>
        <p:sp>
          <p:nvSpPr>
            <p:cNvPr id="29" name="文本框 7"/>
            <p:cNvSpPr txBox="1"/>
            <p:nvPr/>
          </p:nvSpPr>
          <p:spPr>
            <a:xfrm>
              <a:off x="1080233" y="3142235"/>
              <a:ext cx="2687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Name: Ricky Dobbins</a:t>
              </a:r>
              <a:endParaRPr kumimoji="1" lang="zh-CN" altLang="en-US" sz="1200" dirty="0"/>
            </a:p>
          </p:txBody>
        </p:sp>
        <p:sp>
          <p:nvSpPr>
            <p:cNvPr id="30" name="文本框 8"/>
            <p:cNvSpPr txBox="1"/>
            <p:nvPr/>
          </p:nvSpPr>
          <p:spPr>
            <a:xfrm>
              <a:off x="1080233" y="3565639"/>
              <a:ext cx="2188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Gender: male</a:t>
              </a:r>
              <a:endParaRPr kumimoji="1" lang="zh-CN" altLang="en-US" sz="1200" dirty="0"/>
            </a:p>
          </p:txBody>
        </p:sp>
        <p:sp>
          <p:nvSpPr>
            <p:cNvPr id="31" name="文本框 9"/>
            <p:cNvSpPr txBox="1"/>
            <p:nvPr/>
          </p:nvSpPr>
          <p:spPr>
            <a:xfrm>
              <a:off x="1080232" y="3345320"/>
              <a:ext cx="2562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Birthday: 1/</a:t>
              </a:r>
              <a:r>
                <a:rPr kumimoji="1" lang="en-US" altLang="zh-CN" sz="1200" dirty="0"/>
                <a:t>5</a:t>
              </a:r>
              <a:r>
                <a:rPr kumimoji="1" lang="en-US" altLang="zh-CN" sz="1200" dirty="0" smtClean="0"/>
                <a:t>/1998</a:t>
              </a:r>
              <a:endParaRPr kumimoji="1" lang="zh-CN" altLang="en-US" sz="1200" dirty="0"/>
            </a:p>
          </p:txBody>
        </p:sp>
        <p:sp>
          <p:nvSpPr>
            <p:cNvPr id="32" name="文本框 10"/>
            <p:cNvSpPr txBox="1"/>
            <p:nvPr/>
          </p:nvSpPr>
          <p:spPr>
            <a:xfrm>
              <a:off x="3952775" y="3560744"/>
              <a:ext cx="19844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Homeroom: Riley</a:t>
              </a:r>
              <a:endParaRPr kumimoji="1" lang="zh-CN" altLang="en-US" sz="1200" dirty="0"/>
            </a:p>
          </p:txBody>
        </p:sp>
        <p:sp>
          <p:nvSpPr>
            <p:cNvPr id="33" name="文本框 11"/>
            <p:cNvSpPr txBox="1"/>
            <p:nvPr/>
          </p:nvSpPr>
          <p:spPr>
            <a:xfrm>
              <a:off x="3952776" y="3345320"/>
              <a:ext cx="997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Grade: 4</a:t>
              </a:r>
              <a:endParaRPr kumimoji="1" lang="zh-CN" altLang="en-US" sz="1200" dirty="0"/>
            </a:p>
          </p:txBody>
        </p:sp>
        <p:sp>
          <p:nvSpPr>
            <p:cNvPr id="34" name="文本框 12"/>
            <p:cNvSpPr txBox="1"/>
            <p:nvPr/>
          </p:nvSpPr>
          <p:spPr>
            <a:xfrm>
              <a:off x="3952776" y="3142235"/>
              <a:ext cx="17516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School:  Parkview</a:t>
              </a:r>
              <a:endParaRPr kumimoji="1" lang="zh-CN" altLang="en-US" sz="1200" dirty="0"/>
            </a:p>
          </p:txBody>
        </p:sp>
        <p:sp>
          <p:nvSpPr>
            <p:cNvPr id="35" name="文本框 13"/>
            <p:cNvSpPr txBox="1"/>
            <p:nvPr/>
          </p:nvSpPr>
          <p:spPr>
            <a:xfrm>
              <a:off x="6612606" y="3361638"/>
              <a:ext cx="1631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Status</a:t>
              </a:r>
              <a:r>
                <a:rPr kumimoji="1" lang="en-US" altLang="zh-CN" sz="1200" dirty="0"/>
                <a:t>: 504  </a:t>
              </a:r>
              <a:r>
                <a:rPr kumimoji="1" lang="en-US" altLang="zh-CN" sz="1200" dirty="0" smtClean="0">
                  <a:solidFill>
                    <a:srgbClr val="008000"/>
                  </a:solidFill>
                </a:rPr>
                <a:t>IEP</a:t>
              </a:r>
              <a:endParaRPr kumimoji="1" lang="zh-CN" alt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36" name="文本框 14"/>
            <p:cNvSpPr txBox="1"/>
            <p:nvPr/>
          </p:nvSpPr>
          <p:spPr>
            <a:xfrm>
              <a:off x="6612605" y="3142235"/>
              <a:ext cx="143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ID: 789012</a:t>
              </a:r>
              <a:endParaRPr kumimoji="1" lang="zh-CN" altLang="en-US" sz="12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967016" y="2434829"/>
            <a:ext cx="7484160" cy="711641"/>
            <a:chOff x="989817" y="5215874"/>
            <a:chExt cx="7484160" cy="711641"/>
          </a:xfrm>
        </p:grpSpPr>
        <p:sp>
          <p:nvSpPr>
            <p:cNvPr id="38" name="矩形 6"/>
            <p:cNvSpPr/>
            <p:nvPr/>
          </p:nvSpPr>
          <p:spPr>
            <a:xfrm>
              <a:off x="989817" y="5264518"/>
              <a:ext cx="7484160" cy="651555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400"/>
            </a:p>
          </p:txBody>
        </p:sp>
        <p:sp>
          <p:nvSpPr>
            <p:cNvPr id="39" name="文本框 7"/>
            <p:cNvSpPr txBox="1"/>
            <p:nvPr/>
          </p:nvSpPr>
          <p:spPr>
            <a:xfrm>
              <a:off x="1047585" y="5215874"/>
              <a:ext cx="2687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Name: Sonya </a:t>
              </a:r>
              <a:r>
                <a:rPr kumimoji="1" lang="en-US" altLang="zh-CN" sz="1200" dirty="0" err="1"/>
                <a:t>Tremmel</a:t>
              </a:r>
              <a:endParaRPr kumimoji="1" lang="zh-CN" altLang="en-US" sz="1200" dirty="0"/>
            </a:p>
          </p:txBody>
        </p:sp>
        <p:sp>
          <p:nvSpPr>
            <p:cNvPr id="40" name="文本框 8"/>
            <p:cNvSpPr txBox="1"/>
            <p:nvPr/>
          </p:nvSpPr>
          <p:spPr>
            <a:xfrm>
              <a:off x="1047585" y="5650516"/>
              <a:ext cx="2188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Gender: female</a:t>
              </a:r>
              <a:endParaRPr kumimoji="1" lang="zh-CN" altLang="en-US" sz="1200" dirty="0"/>
            </a:p>
          </p:txBody>
        </p:sp>
        <p:sp>
          <p:nvSpPr>
            <p:cNvPr id="41" name="文本框 9"/>
            <p:cNvSpPr txBox="1"/>
            <p:nvPr/>
          </p:nvSpPr>
          <p:spPr>
            <a:xfrm>
              <a:off x="1047584" y="5430197"/>
              <a:ext cx="2562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Birthday: 12/2/1998</a:t>
              </a:r>
              <a:endParaRPr kumimoji="1" lang="zh-CN" altLang="en-US" sz="1200" dirty="0"/>
            </a:p>
          </p:txBody>
        </p:sp>
        <p:sp>
          <p:nvSpPr>
            <p:cNvPr id="42" name="文本框 10"/>
            <p:cNvSpPr txBox="1"/>
            <p:nvPr/>
          </p:nvSpPr>
          <p:spPr>
            <a:xfrm>
              <a:off x="3920127" y="5645621"/>
              <a:ext cx="19844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Homeroom: Riley</a:t>
              </a:r>
              <a:endParaRPr kumimoji="1" lang="zh-CN" altLang="en-US" sz="1200" dirty="0"/>
            </a:p>
          </p:txBody>
        </p:sp>
        <p:sp>
          <p:nvSpPr>
            <p:cNvPr id="43" name="文本框 11"/>
            <p:cNvSpPr txBox="1"/>
            <p:nvPr/>
          </p:nvSpPr>
          <p:spPr>
            <a:xfrm>
              <a:off x="3920128" y="5430197"/>
              <a:ext cx="997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Grade: 4</a:t>
              </a:r>
              <a:endParaRPr kumimoji="1" lang="zh-CN" altLang="en-US" sz="1200" dirty="0"/>
            </a:p>
          </p:txBody>
        </p:sp>
        <p:sp>
          <p:nvSpPr>
            <p:cNvPr id="44" name="文本框 12"/>
            <p:cNvSpPr txBox="1"/>
            <p:nvPr/>
          </p:nvSpPr>
          <p:spPr>
            <a:xfrm>
              <a:off x="3920128" y="5215874"/>
              <a:ext cx="17516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School:  Parkview</a:t>
              </a:r>
              <a:endParaRPr kumimoji="1" lang="zh-CN" altLang="en-US" sz="1200" dirty="0"/>
            </a:p>
          </p:txBody>
        </p:sp>
        <p:sp>
          <p:nvSpPr>
            <p:cNvPr id="45" name="文本框 13"/>
            <p:cNvSpPr txBox="1"/>
            <p:nvPr/>
          </p:nvSpPr>
          <p:spPr>
            <a:xfrm>
              <a:off x="6579958" y="5446515"/>
              <a:ext cx="1631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Status</a:t>
              </a:r>
              <a:r>
                <a:rPr kumimoji="1" lang="en-US" altLang="zh-CN" sz="1200" dirty="0"/>
                <a:t>: 504  </a:t>
              </a:r>
              <a:r>
                <a:rPr kumimoji="1" lang="en-US" altLang="zh-CN" sz="1200" dirty="0" smtClean="0">
                  <a:solidFill>
                    <a:srgbClr val="008000"/>
                  </a:solidFill>
                </a:rPr>
                <a:t>IEP</a:t>
              </a:r>
              <a:endParaRPr kumimoji="1" lang="zh-CN" alt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46" name="文本框 14"/>
            <p:cNvSpPr txBox="1"/>
            <p:nvPr/>
          </p:nvSpPr>
          <p:spPr>
            <a:xfrm>
              <a:off x="6579957" y="5215874"/>
              <a:ext cx="143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ID: 698432</a:t>
              </a:r>
              <a:endParaRPr kumimoji="1" lang="zh-CN" altLang="en-US" sz="1200" dirty="0"/>
            </a:p>
          </p:txBody>
        </p:sp>
      </p:grpSp>
      <p:sp>
        <p:nvSpPr>
          <p:cNvPr id="47" name="Rounded Rectangle 46"/>
          <p:cNvSpPr/>
          <p:nvPr/>
        </p:nvSpPr>
        <p:spPr>
          <a:xfrm>
            <a:off x="473290" y="1793446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sp>
        <p:nvSpPr>
          <p:cNvPr id="48" name="Rounded Rectangle 47"/>
          <p:cNvSpPr/>
          <p:nvPr/>
        </p:nvSpPr>
        <p:spPr>
          <a:xfrm>
            <a:off x="473290" y="2498744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sp>
        <p:nvSpPr>
          <p:cNvPr id="49" name="Rounded Rectangle 48"/>
          <p:cNvSpPr/>
          <p:nvPr/>
        </p:nvSpPr>
        <p:spPr>
          <a:xfrm>
            <a:off x="473290" y="3180105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sp>
        <p:nvSpPr>
          <p:cNvPr id="50" name="Rounded Rectangle 49"/>
          <p:cNvSpPr/>
          <p:nvPr/>
        </p:nvSpPr>
        <p:spPr>
          <a:xfrm>
            <a:off x="473290" y="3861600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grpSp>
        <p:nvGrpSpPr>
          <p:cNvPr id="56" name="Group 55"/>
          <p:cNvGrpSpPr/>
          <p:nvPr/>
        </p:nvGrpSpPr>
        <p:grpSpPr>
          <a:xfrm>
            <a:off x="249902" y="4573089"/>
            <a:ext cx="690193" cy="951774"/>
            <a:chOff x="2777375" y="5042626"/>
            <a:chExt cx="690193" cy="951774"/>
          </a:xfrm>
        </p:grpSpPr>
        <p:sp>
          <p:nvSpPr>
            <p:cNvPr id="54" name="文本框 16"/>
            <p:cNvSpPr txBox="1"/>
            <p:nvPr/>
          </p:nvSpPr>
          <p:spPr>
            <a:xfrm>
              <a:off x="2777375" y="5175976"/>
              <a:ext cx="690193" cy="6850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kumimoji="1" lang="en-US" altLang="zh-CN" sz="1400" dirty="0" smtClean="0"/>
                <a:t>Remove </a:t>
              </a:r>
            </a:p>
            <a:p>
              <a:pPr algn="ctr"/>
              <a:r>
                <a:rPr kumimoji="1" lang="en-US" altLang="zh-CN" sz="1400" dirty="0"/>
                <a:t>f</a:t>
              </a:r>
              <a:r>
                <a:rPr kumimoji="1" lang="en-US" altLang="zh-CN" sz="1400" dirty="0" smtClean="0"/>
                <a:t>rom</a:t>
              </a:r>
            </a:p>
            <a:p>
              <a:pPr algn="ctr"/>
              <a:r>
                <a:rPr kumimoji="1" lang="en-US" altLang="zh-CN" sz="1400" dirty="0" smtClean="0"/>
                <a:t>Group</a:t>
              </a:r>
              <a:endParaRPr kumimoji="1" lang="zh-CN" altLang="en-US" sz="1400" dirty="0"/>
            </a:p>
          </p:txBody>
        </p:sp>
        <p:sp>
          <p:nvSpPr>
            <p:cNvPr id="55" name="椭圆 17">
              <a:hlinkClick r:id="rId2" action="ppaction://hlinksldjump"/>
            </p:cNvPr>
            <p:cNvSpPr/>
            <p:nvPr/>
          </p:nvSpPr>
          <p:spPr>
            <a:xfrm>
              <a:off x="2777375" y="5042626"/>
              <a:ext cx="690193" cy="951774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400"/>
            </a:p>
          </p:txBody>
        </p:sp>
      </p:grpSp>
      <p:sp>
        <p:nvSpPr>
          <p:cNvPr id="51" name="文本框 3">
            <a:hlinkClick r:id="rId3" action="ppaction://hlinksldjump"/>
          </p:cNvPr>
          <p:cNvSpPr txBox="1"/>
          <p:nvPr/>
        </p:nvSpPr>
        <p:spPr>
          <a:xfrm>
            <a:off x="3100919" y="187873"/>
            <a:ext cx="25321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Group: </a:t>
            </a:r>
            <a:r>
              <a:rPr kumimoji="1" lang="en-US" altLang="zh-CN" sz="1600" dirty="0"/>
              <a:t> </a:t>
            </a:r>
            <a:r>
              <a:rPr kumimoji="1" lang="en-US" altLang="zh-CN" sz="1600" dirty="0" smtClean="0"/>
              <a:t>Riley_504_GreenRTI </a:t>
            </a:r>
            <a:endParaRPr kumimoji="1" lang="en-US" altLang="zh-CN" sz="1600" dirty="0"/>
          </a:p>
          <a:p>
            <a:r>
              <a:rPr kumimoji="1" lang="en-US" altLang="zh-CN" sz="1600" dirty="0" smtClean="0"/>
              <a:t>               4 records</a:t>
            </a:r>
            <a:endParaRPr kumimoji="1" lang="zh-CN" altLang="en-US" sz="1600" dirty="0"/>
          </a:p>
        </p:txBody>
      </p:sp>
      <p:cxnSp>
        <p:nvCxnSpPr>
          <p:cNvPr id="52" name="Straight Connector 51">
            <a:hlinkClick r:id="rId3" action="ppaction://hlinksldjump"/>
          </p:cNvPr>
          <p:cNvCxnSpPr/>
          <p:nvPr/>
        </p:nvCxnSpPr>
        <p:spPr>
          <a:xfrm>
            <a:off x="3271547" y="493751"/>
            <a:ext cx="2226911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ound Diagonal Corner Rectangle 52"/>
          <p:cNvSpPr/>
          <p:nvPr/>
        </p:nvSpPr>
        <p:spPr>
          <a:xfrm>
            <a:off x="4219048" y="959584"/>
            <a:ext cx="2160402" cy="660934"/>
          </a:xfrm>
          <a:prstGeom prst="round2DiagRect">
            <a:avLst/>
          </a:prstGeom>
          <a:solidFill>
            <a:srgbClr val="008000">
              <a:alpha val="32000"/>
            </a:srgbClr>
          </a:solidFill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Active: Click Group link. </a:t>
            </a:r>
            <a:endParaRPr kumimoji="1"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325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文本框 5"/>
          <p:cNvSpPr txBox="1"/>
          <p:nvPr/>
        </p:nvSpPr>
        <p:spPr>
          <a:xfrm>
            <a:off x="143633" y="1143586"/>
            <a:ext cx="1780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Assessments</a:t>
            </a:r>
            <a:endParaRPr kumimoji="1" lang="zh-CN" altLang="en-US" sz="1600" dirty="0"/>
          </a:p>
        </p:txBody>
      </p:sp>
      <p:sp>
        <p:nvSpPr>
          <p:cNvPr id="75" name="文本框 3">
            <a:hlinkClick r:id="rId2" action="ppaction://hlinksldjump"/>
          </p:cNvPr>
          <p:cNvSpPr txBox="1"/>
          <p:nvPr/>
        </p:nvSpPr>
        <p:spPr>
          <a:xfrm>
            <a:off x="3177372" y="204736"/>
            <a:ext cx="121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Mike Lee</a:t>
            </a:r>
            <a:endParaRPr kumimoji="1" lang="zh-CN" altLang="en-US" sz="1600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3287624" y="525901"/>
            <a:ext cx="759442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矩形 4">
            <a:hlinkClick r:id="rId3" action="ppaction://hlinksldjump"/>
          </p:cNvPr>
          <p:cNvSpPr/>
          <p:nvPr/>
        </p:nvSpPr>
        <p:spPr>
          <a:xfrm>
            <a:off x="0" y="1158713"/>
            <a:ext cx="9144000" cy="33608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47" name="Round Diagonal Corner Rectangle 46"/>
          <p:cNvSpPr/>
          <p:nvPr/>
        </p:nvSpPr>
        <p:spPr>
          <a:xfrm>
            <a:off x="3287623" y="4619147"/>
            <a:ext cx="5706975" cy="2238853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Note: Each button takes you to a page where you can select from available tests for this student. Selections form an assessment group, which can be viewed in a table or graph form.</a:t>
            </a:r>
          </a:p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Order Chronologically</a:t>
            </a:r>
          </a:p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Buttons only appear for those tests for which there is data.</a:t>
            </a:r>
            <a:endParaRPr kumimoji="1" lang="en-US" dirty="0">
              <a:solidFill>
                <a:srgbClr val="000000"/>
              </a:solidFill>
            </a:endParaRPr>
          </a:p>
        </p:txBody>
      </p:sp>
      <p:sp>
        <p:nvSpPr>
          <p:cNvPr id="57" name="Round Diagonal Corner Rectangle 56"/>
          <p:cNvSpPr/>
          <p:nvPr/>
        </p:nvSpPr>
        <p:spPr>
          <a:xfrm>
            <a:off x="5330574" y="2535296"/>
            <a:ext cx="2160402" cy="485743"/>
          </a:xfrm>
          <a:prstGeom prst="round2DiagRect">
            <a:avLst/>
          </a:prstGeom>
          <a:solidFill>
            <a:srgbClr val="008000">
              <a:alpha val="32000"/>
            </a:srgbClr>
          </a:solidFill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Active: Click NWEA. </a:t>
            </a:r>
            <a:endParaRPr kumimoji="1" lang="en-US" dirty="0">
              <a:solidFill>
                <a:srgbClr val="000000"/>
              </a:solidFill>
            </a:endParaRPr>
          </a:p>
        </p:txBody>
      </p:sp>
      <p:sp>
        <p:nvSpPr>
          <p:cNvPr id="58" name="圆角矩形 7">
            <a:hlinkClick r:id="rId3" action="ppaction://hlinksldjump"/>
          </p:cNvPr>
          <p:cNvSpPr/>
          <p:nvPr/>
        </p:nvSpPr>
        <p:spPr>
          <a:xfrm>
            <a:off x="498099" y="4180279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600" dirty="0" err="1">
                <a:solidFill>
                  <a:schemeClr val="tx1"/>
                </a:solidFill>
              </a:rPr>
              <a:t>Fontis</a:t>
            </a:r>
            <a:r>
              <a:rPr lang="en-US" sz="1600" dirty="0">
                <a:solidFill>
                  <a:schemeClr val="tx1"/>
                </a:solidFill>
              </a:rPr>
              <a:t> &amp; </a:t>
            </a:r>
            <a:r>
              <a:rPr lang="en-US" sz="1600" dirty="0" err="1" smtClean="0">
                <a:solidFill>
                  <a:schemeClr val="tx1"/>
                </a:solidFill>
              </a:rPr>
              <a:t>Pinnell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9" name="圆角矩形 7">
            <a:hlinkClick r:id="rId3" action="ppaction://hlinksldjump"/>
          </p:cNvPr>
          <p:cNvSpPr/>
          <p:nvPr/>
        </p:nvSpPr>
        <p:spPr>
          <a:xfrm>
            <a:off x="3210265" y="3631952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rgbClr val="000000"/>
                </a:solidFill>
              </a:rPr>
              <a:t>Language Arts</a:t>
            </a:r>
            <a:endParaRPr kumimoji="1" lang="zh-CN" altLang="en-US" sz="1600" dirty="0">
              <a:solidFill>
                <a:srgbClr val="000000"/>
              </a:solidFill>
            </a:endParaRPr>
          </a:p>
        </p:txBody>
      </p:sp>
      <p:sp>
        <p:nvSpPr>
          <p:cNvPr id="60" name="圆角矩形 7">
            <a:hlinkClick r:id="rId3" action="ppaction://hlinksldjump"/>
          </p:cNvPr>
          <p:cNvSpPr/>
          <p:nvPr/>
        </p:nvSpPr>
        <p:spPr>
          <a:xfrm>
            <a:off x="498099" y="3631952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rgbClr val="000000"/>
                </a:solidFill>
              </a:rPr>
              <a:t>Ohio Word Test</a:t>
            </a:r>
            <a:endParaRPr kumimoji="1" lang="zh-CN" altLang="en-US" sz="1600" dirty="0">
              <a:solidFill>
                <a:srgbClr val="000000"/>
              </a:solidFill>
            </a:endParaRPr>
          </a:p>
        </p:txBody>
      </p:sp>
      <p:sp>
        <p:nvSpPr>
          <p:cNvPr id="61" name="圆角矩形 7">
            <a:hlinkClick r:id="rId3" action="ppaction://hlinksldjump"/>
          </p:cNvPr>
          <p:cNvSpPr/>
          <p:nvPr/>
        </p:nvSpPr>
        <p:spPr>
          <a:xfrm>
            <a:off x="498099" y="2535296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600" dirty="0" err="1" smtClean="0">
                <a:solidFill>
                  <a:schemeClr val="tx1"/>
                </a:solidFill>
              </a:rPr>
              <a:t>Brigance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2" name="圆角矩形 7">
            <a:hlinkClick r:id="rId3" action="ppaction://hlinksldjump"/>
          </p:cNvPr>
          <p:cNvSpPr/>
          <p:nvPr/>
        </p:nvSpPr>
        <p:spPr>
          <a:xfrm>
            <a:off x="498099" y="3083624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CLAYS</a:t>
            </a:r>
            <a:endParaRPr kumimoji="1" lang="zh-CN" altLang="en-US" sz="1600" b="1" dirty="0">
              <a:solidFill>
                <a:srgbClr val="000000"/>
              </a:solidFill>
            </a:endParaRPr>
          </a:p>
        </p:txBody>
      </p:sp>
      <p:sp>
        <p:nvSpPr>
          <p:cNvPr id="63" name="圆角矩形 7">
            <a:hlinkClick r:id="rId3" action="ppaction://hlinksldjump"/>
          </p:cNvPr>
          <p:cNvSpPr/>
          <p:nvPr/>
        </p:nvSpPr>
        <p:spPr>
          <a:xfrm>
            <a:off x="498099" y="1986968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chemeClr val="tx1"/>
                </a:solidFill>
              </a:rPr>
              <a:t>KRAL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64" name="圆角矩形 7">
            <a:hlinkClick r:id="rId3" action="ppaction://hlinksldjump"/>
          </p:cNvPr>
          <p:cNvSpPr/>
          <p:nvPr/>
        </p:nvSpPr>
        <p:spPr>
          <a:xfrm>
            <a:off x="3210265" y="4180279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rgbClr val="000000"/>
                </a:solidFill>
              </a:rPr>
              <a:t>Explore</a:t>
            </a:r>
            <a:endParaRPr kumimoji="1" lang="zh-CN" altLang="en-US" sz="1600" dirty="0">
              <a:solidFill>
                <a:srgbClr val="000000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3210265" y="1986968"/>
            <a:ext cx="1657300" cy="348735"/>
            <a:chOff x="5348977" y="3182876"/>
            <a:chExt cx="1657300" cy="348735"/>
          </a:xfrm>
        </p:grpSpPr>
        <p:sp>
          <p:nvSpPr>
            <p:cNvPr id="66" name="Rounded Rectangle 6"/>
            <p:cNvSpPr/>
            <p:nvPr/>
          </p:nvSpPr>
          <p:spPr>
            <a:xfrm>
              <a:off x="5425447" y="3192105"/>
              <a:ext cx="711878" cy="3016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solidFill>
                    <a:schemeClr val="tx1"/>
                  </a:solidFill>
                </a:rPr>
                <a:t>STARS</a:t>
              </a:r>
              <a:endParaRPr lang="en-US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圆角矩形 7">
              <a:hlinkClick r:id="rId3" action="ppaction://hlinksldjump"/>
            </p:cNvPr>
            <p:cNvSpPr/>
            <p:nvPr/>
          </p:nvSpPr>
          <p:spPr>
            <a:xfrm>
              <a:off x="5348977" y="3182876"/>
              <a:ext cx="1657300" cy="348735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600" b="1" dirty="0"/>
            </a:p>
          </p:txBody>
        </p:sp>
      </p:grpSp>
      <p:sp>
        <p:nvSpPr>
          <p:cNvPr id="68" name="圆角矩形 7">
            <a:hlinkClick r:id="rId4" action="ppaction://hlinksldjump"/>
          </p:cNvPr>
          <p:cNvSpPr/>
          <p:nvPr/>
        </p:nvSpPr>
        <p:spPr>
          <a:xfrm>
            <a:off x="3210265" y="2535296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rgbClr val="000000"/>
                </a:solidFill>
              </a:rPr>
              <a:t>NWEA</a:t>
            </a:r>
            <a:endParaRPr kumimoji="1" lang="zh-CN" altLang="en-US" sz="1600" dirty="0">
              <a:solidFill>
                <a:srgbClr val="000000"/>
              </a:solidFill>
            </a:endParaRPr>
          </a:p>
        </p:txBody>
      </p:sp>
      <p:sp>
        <p:nvSpPr>
          <p:cNvPr id="69" name="圆角矩形 7">
            <a:hlinkClick r:id="rId5" action="ppaction://hlinksldjump"/>
          </p:cNvPr>
          <p:cNvSpPr/>
          <p:nvPr/>
        </p:nvSpPr>
        <p:spPr>
          <a:xfrm>
            <a:off x="3210265" y="3083624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rgbClr val="000000"/>
                </a:solidFill>
              </a:rPr>
              <a:t>OAA</a:t>
            </a:r>
            <a:endParaRPr kumimoji="1" lang="zh-CN" alt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532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文本框 5"/>
          <p:cNvSpPr txBox="1"/>
          <p:nvPr/>
        </p:nvSpPr>
        <p:spPr>
          <a:xfrm>
            <a:off x="158753" y="1143586"/>
            <a:ext cx="1780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Assessments</a:t>
            </a:r>
            <a:endParaRPr kumimoji="1" lang="zh-CN" altLang="en-US" sz="1600" dirty="0"/>
          </a:p>
        </p:txBody>
      </p:sp>
      <p:sp>
        <p:nvSpPr>
          <p:cNvPr id="77" name="矩形 4">
            <a:hlinkClick r:id="rId2" action="ppaction://hlinksldjump"/>
          </p:cNvPr>
          <p:cNvSpPr/>
          <p:nvPr/>
        </p:nvSpPr>
        <p:spPr>
          <a:xfrm>
            <a:off x="0" y="1158713"/>
            <a:ext cx="9144000" cy="33608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41" name="Round Diagonal Corner Rectangle 40"/>
          <p:cNvSpPr/>
          <p:nvPr/>
        </p:nvSpPr>
        <p:spPr>
          <a:xfrm>
            <a:off x="3974004" y="946561"/>
            <a:ext cx="2160402" cy="763706"/>
          </a:xfrm>
          <a:prstGeom prst="round2DiagRect">
            <a:avLst/>
          </a:prstGeom>
          <a:solidFill>
            <a:srgbClr val="008000">
              <a:alpha val="32000"/>
            </a:srgbClr>
          </a:solidFill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Active: Click the Group link. </a:t>
            </a:r>
            <a:endParaRPr kumimoji="1" lang="en-US" dirty="0">
              <a:solidFill>
                <a:srgbClr val="000000"/>
              </a:solidFill>
            </a:endParaRPr>
          </a:p>
        </p:txBody>
      </p:sp>
      <p:sp>
        <p:nvSpPr>
          <p:cNvPr id="40" name="文本框 3">
            <a:hlinkClick r:id="rId3" action="ppaction://hlinksldjump"/>
          </p:cNvPr>
          <p:cNvSpPr txBox="1"/>
          <p:nvPr/>
        </p:nvSpPr>
        <p:spPr>
          <a:xfrm>
            <a:off x="3100919" y="187873"/>
            <a:ext cx="25321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Group: </a:t>
            </a:r>
            <a:r>
              <a:rPr kumimoji="1" lang="en-US" altLang="zh-CN" sz="1600" dirty="0"/>
              <a:t> </a:t>
            </a:r>
            <a:r>
              <a:rPr kumimoji="1" lang="en-US" altLang="zh-CN" sz="1600" dirty="0" smtClean="0"/>
              <a:t>Riley_504_GreenRTI </a:t>
            </a:r>
            <a:endParaRPr kumimoji="1" lang="en-US" altLang="zh-CN" sz="1600" dirty="0"/>
          </a:p>
          <a:p>
            <a:r>
              <a:rPr kumimoji="1" lang="en-US" altLang="zh-CN" sz="1600" dirty="0" smtClean="0"/>
              <a:t>               4 records</a:t>
            </a:r>
            <a:endParaRPr kumimoji="1" lang="zh-CN" altLang="en-US" sz="1600" dirty="0"/>
          </a:p>
        </p:txBody>
      </p:sp>
      <p:cxnSp>
        <p:nvCxnSpPr>
          <p:cNvPr id="42" name="Straight Connector 41">
            <a:hlinkClick r:id="rId3" action="ppaction://hlinksldjump"/>
          </p:cNvPr>
          <p:cNvCxnSpPr/>
          <p:nvPr/>
        </p:nvCxnSpPr>
        <p:spPr>
          <a:xfrm>
            <a:off x="3271547" y="493751"/>
            <a:ext cx="2226911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166078" y="4828761"/>
            <a:ext cx="3936656" cy="1443902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dirty="0" smtClean="0">
                <a:solidFill>
                  <a:srgbClr val="000000"/>
                </a:solidFill>
              </a:rPr>
              <a:t>Display data with columns being test and year; rows being students and scores.</a:t>
            </a:r>
          </a:p>
          <a:p>
            <a:r>
              <a:rPr kumimoji="1" lang="en-US" dirty="0" smtClean="0">
                <a:solidFill>
                  <a:srgbClr val="000000"/>
                </a:solidFill>
              </a:rPr>
              <a:t>Highlight cells to indicate anything below proficient as red </a:t>
            </a:r>
            <a:r>
              <a:rPr kumimoji="1" lang="en-US" i="1" dirty="0" smtClean="0">
                <a:solidFill>
                  <a:srgbClr val="000000"/>
                </a:solidFill>
              </a:rPr>
              <a:t>text</a:t>
            </a:r>
            <a:r>
              <a:rPr kumimoji="1" lang="en-US" dirty="0" smtClean="0">
                <a:solidFill>
                  <a:srgbClr val="000000"/>
                </a:solidFill>
              </a:rPr>
              <a:t>.</a:t>
            </a:r>
            <a:endParaRPr kumimoji="1" lang="en-US" dirty="0">
              <a:solidFill>
                <a:srgbClr val="0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47710" y="5285993"/>
            <a:ext cx="3936656" cy="1443902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dirty="0" smtClean="0">
                <a:solidFill>
                  <a:srgbClr val="000000"/>
                </a:solidFill>
              </a:rPr>
              <a:t>Cells for Designations. Use yellow, green, and red </a:t>
            </a:r>
            <a:r>
              <a:rPr kumimoji="1" lang="en-US" i="1" dirty="0" smtClean="0">
                <a:solidFill>
                  <a:srgbClr val="000000"/>
                </a:solidFill>
              </a:rPr>
              <a:t>background</a:t>
            </a:r>
            <a:r>
              <a:rPr kumimoji="1" lang="en-US" dirty="0" smtClean="0">
                <a:solidFill>
                  <a:srgbClr val="000000"/>
                </a:solidFill>
              </a:rPr>
              <a:t> for RTI.</a:t>
            </a:r>
          </a:p>
          <a:p>
            <a:endParaRPr kumimoji="1" lang="en-US" dirty="0" smtClean="0">
              <a:solidFill>
                <a:srgbClr val="000000"/>
              </a:solidFill>
            </a:endParaRPr>
          </a:p>
          <a:p>
            <a:r>
              <a:rPr kumimoji="1" lang="en-US" dirty="0" smtClean="0">
                <a:solidFill>
                  <a:srgbClr val="000000"/>
                </a:solidFill>
              </a:rPr>
              <a:t>Display for each test the union of all tests taken by students in the group.</a:t>
            </a:r>
            <a:endParaRPr kumimoji="1" lang="en-US" dirty="0">
              <a:solidFill>
                <a:srgbClr val="00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732599" y="1943311"/>
            <a:ext cx="1885052" cy="288544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dirty="0" smtClean="0">
                <a:solidFill>
                  <a:srgbClr val="000000"/>
                </a:solidFill>
              </a:rPr>
              <a:t>The table format for output will look different for group searches than for individual searches.</a:t>
            </a:r>
            <a:endParaRPr kumimoji="1" lang="en-US" dirty="0">
              <a:solidFill>
                <a:srgbClr val="000000"/>
              </a:solidFill>
            </a:endParaRPr>
          </a:p>
        </p:txBody>
      </p:sp>
      <p:sp>
        <p:nvSpPr>
          <p:cNvPr id="45" name="圆角矩形 7">
            <a:hlinkClick r:id="rId2" action="ppaction://hlinksldjump"/>
          </p:cNvPr>
          <p:cNvSpPr/>
          <p:nvPr/>
        </p:nvSpPr>
        <p:spPr>
          <a:xfrm>
            <a:off x="498099" y="4180279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600" dirty="0" err="1">
                <a:solidFill>
                  <a:schemeClr val="tx1"/>
                </a:solidFill>
              </a:rPr>
              <a:t>Fontis</a:t>
            </a:r>
            <a:r>
              <a:rPr lang="en-US" sz="1600" dirty="0">
                <a:solidFill>
                  <a:schemeClr val="tx1"/>
                </a:solidFill>
              </a:rPr>
              <a:t> &amp; </a:t>
            </a:r>
            <a:r>
              <a:rPr lang="en-US" sz="1600" dirty="0" err="1" smtClean="0">
                <a:solidFill>
                  <a:schemeClr val="tx1"/>
                </a:solidFill>
              </a:rPr>
              <a:t>Pinnell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圆角矩形 7">
            <a:hlinkClick r:id="rId2" action="ppaction://hlinksldjump"/>
          </p:cNvPr>
          <p:cNvSpPr/>
          <p:nvPr/>
        </p:nvSpPr>
        <p:spPr>
          <a:xfrm>
            <a:off x="3210265" y="3631952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rgbClr val="000000"/>
                </a:solidFill>
              </a:rPr>
              <a:t>Language Arts</a:t>
            </a:r>
            <a:endParaRPr kumimoji="1" lang="zh-CN" altLang="en-US" sz="1600" dirty="0">
              <a:solidFill>
                <a:srgbClr val="000000"/>
              </a:solidFill>
            </a:endParaRPr>
          </a:p>
        </p:txBody>
      </p:sp>
      <p:sp>
        <p:nvSpPr>
          <p:cNvPr id="47" name="圆角矩形 7">
            <a:hlinkClick r:id="rId2" action="ppaction://hlinksldjump"/>
          </p:cNvPr>
          <p:cNvSpPr/>
          <p:nvPr/>
        </p:nvSpPr>
        <p:spPr>
          <a:xfrm>
            <a:off x="498099" y="3631952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rgbClr val="000000"/>
                </a:solidFill>
              </a:rPr>
              <a:t>Ohio Word Test</a:t>
            </a:r>
            <a:endParaRPr kumimoji="1" lang="zh-CN" altLang="en-US" sz="1600" dirty="0">
              <a:solidFill>
                <a:srgbClr val="000000"/>
              </a:solidFill>
            </a:endParaRPr>
          </a:p>
        </p:txBody>
      </p:sp>
      <p:sp>
        <p:nvSpPr>
          <p:cNvPr id="48" name="圆角矩形 7">
            <a:hlinkClick r:id="rId2" action="ppaction://hlinksldjump"/>
          </p:cNvPr>
          <p:cNvSpPr/>
          <p:nvPr/>
        </p:nvSpPr>
        <p:spPr>
          <a:xfrm>
            <a:off x="498099" y="2535296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600" dirty="0" err="1" smtClean="0">
                <a:solidFill>
                  <a:schemeClr val="tx1"/>
                </a:solidFill>
              </a:rPr>
              <a:t>Brigance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9" name="圆角矩形 7">
            <a:hlinkClick r:id="rId2" action="ppaction://hlinksldjump"/>
          </p:cNvPr>
          <p:cNvSpPr/>
          <p:nvPr/>
        </p:nvSpPr>
        <p:spPr>
          <a:xfrm>
            <a:off x="498099" y="3083624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CLAYS</a:t>
            </a:r>
            <a:endParaRPr kumimoji="1" lang="zh-CN" altLang="en-US" sz="1600" b="1" dirty="0">
              <a:solidFill>
                <a:srgbClr val="000000"/>
              </a:solidFill>
            </a:endParaRPr>
          </a:p>
        </p:txBody>
      </p:sp>
      <p:sp>
        <p:nvSpPr>
          <p:cNvPr id="50" name="圆角矩形 7">
            <a:hlinkClick r:id="rId2" action="ppaction://hlinksldjump"/>
          </p:cNvPr>
          <p:cNvSpPr/>
          <p:nvPr/>
        </p:nvSpPr>
        <p:spPr>
          <a:xfrm>
            <a:off x="498099" y="1986968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chemeClr val="tx1"/>
                </a:solidFill>
              </a:rPr>
              <a:t>KRAL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1" name="圆角矩形 7">
            <a:hlinkClick r:id="rId2" action="ppaction://hlinksldjump"/>
          </p:cNvPr>
          <p:cNvSpPr/>
          <p:nvPr/>
        </p:nvSpPr>
        <p:spPr>
          <a:xfrm>
            <a:off x="3210265" y="4180279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rgbClr val="000000"/>
                </a:solidFill>
              </a:rPr>
              <a:t>Explore</a:t>
            </a:r>
            <a:endParaRPr kumimoji="1" lang="zh-CN" altLang="en-US" sz="1600" dirty="0">
              <a:solidFill>
                <a:srgbClr val="000000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3210265" y="1986968"/>
            <a:ext cx="1657300" cy="348735"/>
            <a:chOff x="5348977" y="3182876"/>
            <a:chExt cx="1657300" cy="348735"/>
          </a:xfrm>
        </p:grpSpPr>
        <p:sp>
          <p:nvSpPr>
            <p:cNvPr id="53" name="Rounded Rectangle 6"/>
            <p:cNvSpPr/>
            <p:nvPr/>
          </p:nvSpPr>
          <p:spPr>
            <a:xfrm>
              <a:off x="5425447" y="3192105"/>
              <a:ext cx="711878" cy="3016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solidFill>
                    <a:schemeClr val="tx1"/>
                  </a:solidFill>
                </a:rPr>
                <a:t>STARS</a:t>
              </a:r>
              <a:endParaRPr lang="en-US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54" name="圆角矩形 7">
              <a:hlinkClick r:id="rId2" action="ppaction://hlinksldjump"/>
            </p:cNvPr>
            <p:cNvSpPr/>
            <p:nvPr/>
          </p:nvSpPr>
          <p:spPr>
            <a:xfrm>
              <a:off x="5348977" y="3182876"/>
              <a:ext cx="1657300" cy="348735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600" b="1" dirty="0"/>
            </a:p>
          </p:txBody>
        </p:sp>
      </p:grpSp>
      <p:sp>
        <p:nvSpPr>
          <p:cNvPr id="55" name="圆角矩形 7">
            <a:hlinkClick r:id="rId4" action="ppaction://hlinksldjump"/>
          </p:cNvPr>
          <p:cNvSpPr/>
          <p:nvPr/>
        </p:nvSpPr>
        <p:spPr>
          <a:xfrm>
            <a:off x="3210265" y="2535296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rgbClr val="000000"/>
                </a:solidFill>
              </a:rPr>
              <a:t>NWEA</a:t>
            </a:r>
            <a:endParaRPr kumimoji="1" lang="zh-CN" altLang="en-US" sz="1600" dirty="0">
              <a:solidFill>
                <a:srgbClr val="000000"/>
              </a:solidFill>
            </a:endParaRPr>
          </a:p>
        </p:txBody>
      </p:sp>
      <p:sp>
        <p:nvSpPr>
          <p:cNvPr id="56" name="圆角矩形 7">
            <a:hlinkClick r:id="rId5" action="ppaction://hlinksldjump"/>
          </p:cNvPr>
          <p:cNvSpPr/>
          <p:nvPr/>
        </p:nvSpPr>
        <p:spPr>
          <a:xfrm>
            <a:off x="3210265" y="3083624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rgbClr val="000000"/>
                </a:solidFill>
              </a:rPr>
              <a:t>OAA</a:t>
            </a:r>
            <a:endParaRPr kumimoji="1" lang="zh-CN" alt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319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/>
          <p:cNvSpPr/>
          <p:nvPr/>
        </p:nvSpPr>
        <p:spPr>
          <a:xfrm>
            <a:off x="1095325" y="5476875"/>
            <a:ext cx="1635175" cy="2381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4" name="文本框 5"/>
          <p:cNvSpPr txBox="1"/>
          <p:nvPr/>
        </p:nvSpPr>
        <p:spPr>
          <a:xfrm>
            <a:off x="173873" y="1143586"/>
            <a:ext cx="2526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Assessments: NWEA</a:t>
            </a:r>
            <a:endParaRPr kumimoji="1" lang="zh-CN" altLang="en-US" sz="1600" dirty="0"/>
          </a:p>
        </p:txBody>
      </p:sp>
      <p:sp>
        <p:nvSpPr>
          <p:cNvPr id="23" name="Rounded Rectangle 6"/>
          <p:cNvSpPr/>
          <p:nvPr/>
        </p:nvSpPr>
        <p:spPr>
          <a:xfrm>
            <a:off x="1272252" y="2725934"/>
            <a:ext cx="1553498" cy="3016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solidFill>
                  <a:schemeClr val="tx1"/>
                </a:solidFill>
              </a:rPr>
              <a:t>Math</a:t>
            </a:r>
            <a:endParaRPr lang="en-US" sz="1600" kern="1200" dirty="0">
              <a:solidFill>
                <a:schemeClr val="tx1"/>
              </a:solidFill>
            </a:endParaRPr>
          </a:p>
        </p:txBody>
      </p:sp>
      <p:sp>
        <p:nvSpPr>
          <p:cNvPr id="24" name="圆角矩形 7">
            <a:hlinkClick r:id="rId2" action="ppaction://hlinksldjump"/>
          </p:cNvPr>
          <p:cNvSpPr/>
          <p:nvPr/>
        </p:nvSpPr>
        <p:spPr>
          <a:xfrm>
            <a:off x="1200200" y="2693484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600" b="1" dirty="0"/>
          </a:p>
        </p:txBody>
      </p:sp>
      <p:sp>
        <p:nvSpPr>
          <p:cNvPr id="21" name="Rounded Rectangle 6"/>
          <p:cNvSpPr/>
          <p:nvPr/>
        </p:nvSpPr>
        <p:spPr>
          <a:xfrm>
            <a:off x="1272252" y="3279422"/>
            <a:ext cx="711878" cy="3016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Science</a:t>
            </a:r>
            <a:endParaRPr lang="en-US" sz="1600" kern="1200" dirty="0">
              <a:solidFill>
                <a:schemeClr val="tx1"/>
              </a:solidFill>
            </a:endParaRPr>
          </a:p>
        </p:txBody>
      </p:sp>
      <p:sp>
        <p:nvSpPr>
          <p:cNvPr id="22" name="圆角矩形 7">
            <a:hlinkClick r:id="rId2" action="ppaction://hlinksldjump"/>
          </p:cNvPr>
          <p:cNvSpPr/>
          <p:nvPr/>
        </p:nvSpPr>
        <p:spPr>
          <a:xfrm>
            <a:off x="1200200" y="3232312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600" b="1" dirty="0"/>
          </a:p>
        </p:txBody>
      </p:sp>
      <p:sp>
        <p:nvSpPr>
          <p:cNvPr id="19" name="Rounded Rectangle 6"/>
          <p:cNvSpPr/>
          <p:nvPr/>
        </p:nvSpPr>
        <p:spPr>
          <a:xfrm>
            <a:off x="4755227" y="2697009"/>
            <a:ext cx="924848" cy="3016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solidFill>
                  <a:schemeClr val="tx1"/>
                </a:solidFill>
              </a:rPr>
              <a:t>2013</a:t>
            </a:r>
            <a:endParaRPr lang="en-US" sz="1600" kern="1200" dirty="0">
              <a:solidFill>
                <a:schemeClr val="tx1"/>
              </a:solidFill>
            </a:endParaRPr>
          </a:p>
        </p:txBody>
      </p:sp>
      <p:sp>
        <p:nvSpPr>
          <p:cNvPr id="20" name="圆角矩形 7">
            <a:hlinkClick r:id="rId2" action="ppaction://hlinksldjump"/>
          </p:cNvPr>
          <p:cNvSpPr/>
          <p:nvPr/>
        </p:nvSpPr>
        <p:spPr>
          <a:xfrm>
            <a:off x="4683175" y="2673454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600" b="1" dirty="0"/>
          </a:p>
        </p:txBody>
      </p:sp>
      <p:sp>
        <p:nvSpPr>
          <p:cNvPr id="17" name="Rounded Rectangle 6"/>
          <p:cNvSpPr/>
          <p:nvPr/>
        </p:nvSpPr>
        <p:spPr>
          <a:xfrm>
            <a:off x="4755227" y="2160364"/>
            <a:ext cx="711878" cy="3016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2012</a:t>
            </a:r>
            <a:endParaRPr lang="en-US" sz="1600" kern="1200" dirty="0">
              <a:solidFill>
                <a:schemeClr val="tx1"/>
              </a:solidFill>
            </a:endParaRPr>
          </a:p>
        </p:txBody>
      </p:sp>
      <p:sp>
        <p:nvSpPr>
          <p:cNvPr id="18" name="圆角矩形 7">
            <a:hlinkClick r:id="rId2" action="ppaction://hlinksldjump"/>
          </p:cNvPr>
          <p:cNvSpPr/>
          <p:nvPr/>
        </p:nvSpPr>
        <p:spPr>
          <a:xfrm>
            <a:off x="4683175" y="2160364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600" b="1" dirty="0"/>
          </a:p>
        </p:txBody>
      </p:sp>
      <p:sp>
        <p:nvSpPr>
          <p:cNvPr id="13" name="Rounded Rectangle 6"/>
          <p:cNvSpPr/>
          <p:nvPr/>
        </p:nvSpPr>
        <p:spPr>
          <a:xfrm>
            <a:off x="1272252" y="2154657"/>
            <a:ext cx="924848" cy="3016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solidFill>
                  <a:schemeClr val="tx1"/>
                </a:solidFill>
              </a:rPr>
              <a:t>Reading</a:t>
            </a:r>
            <a:endParaRPr lang="en-US" sz="1600" kern="1200" dirty="0">
              <a:solidFill>
                <a:schemeClr val="tx1"/>
              </a:solidFill>
            </a:endParaRPr>
          </a:p>
        </p:txBody>
      </p:sp>
      <p:sp>
        <p:nvSpPr>
          <p:cNvPr id="14" name="圆角矩形 7">
            <a:hlinkClick r:id="rId2" action="ppaction://hlinksldjump"/>
          </p:cNvPr>
          <p:cNvSpPr/>
          <p:nvPr/>
        </p:nvSpPr>
        <p:spPr>
          <a:xfrm>
            <a:off x="1200200" y="2154657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6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690792" y="2145817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26" name="Rounded Rectangle 25"/>
          <p:cNvSpPr/>
          <p:nvPr/>
        </p:nvSpPr>
        <p:spPr>
          <a:xfrm>
            <a:off x="690792" y="2693448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sp>
        <p:nvSpPr>
          <p:cNvPr id="27" name="Rounded Rectangle 26"/>
          <p:cNvSpPr/>
          <p:nvPr/>
        </p:nvSpPr>
        <p:spPr>
          <a:xfrm>
            <a:off x="4171332" y="2679671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sp>
        <p:nvSpPr>
          <p:cNvPr id="28" name="Rounded Rectangle 27"/>
          <p:cNvSpPr/>
          <p:nvPr/>
        </p:nvSpPr>
        <p:spPr>
          <a:xfrm>
            <a:off x="4171341" y="2147914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sp>
        <p:nvSpPr>
          <p:cNvPr id="29" name="Rounded Rectangle 28"/>
          <p:cNvSpPr/>
          <p:nvPr/>
        </p:nvSpPr>
        <p:spPr>
          <a:xfrm>
            <a:off x="690792" y="3241079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sp>
        <p:nvSpPr>
          <p:cNvPr id="31" name="文本框 3">
            <a:hlinkClick r:id="rId3" action="ppaction://hlinksldjump"/>
          </p:cNvPr>
          <p:cNvSpPr txBox="1"/>
          <p:nvPr/>
        </p:nvSpPr>
        <p:spPr>
          <a:xfrm>
            <a:off x="3177372" y="204736"/>
            <a:ext cx="121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Mike Lee</a:t>
            </a:r>
            <a:endParaRPr kumimoji="1" lang="zh-CN" altLang="en-US" sz="16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287624" y="525901"/>
            <a:ext cx="759442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1073200" y="3942386"/>
            <a:ext cx="1657300" cy="348735"/>
            <a:chOff x="1390700" y="5012361"/>
            <a:chExt cx="1657300" cy="348735"/>
          </a:xfrm>
        </p:grpSpPr>
        <p:sp>
          <p:nvSpPr>
            <p:cNvPr id="15" name="Rounded Rectangle 6"/>
            <p:cNvSpPr/>
            <p:nvPr/>
          </p:nvSpPr>
          <p:spPr>
            <a:xfrm>
              <a:off x="1494512" y="5013590"/>
              <a:ext cx="711878" cy="3016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solidFill>
                    <a:schemeClr val="tx1"/>
                  </a:solidFill>
                </a:rPr>
                <a:t>Grade</a:t>
              </a:r>
              <a:endParaRPr lang="en-US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圆角矩形 7">
              <a:hlinkClick r:id="rId2" action="ppaction://hlinksldjump"/>
            </p:cNvPr>
            <p:cNvSpPr/>
            <p:nvPr/>
          </p:nvSpPr>
          <p:spPr>
            <a:xfrm>
              <a:off x="1390700" y="5012361"/>
              <a:ext cx="1657300" cy="348735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600" b="1" dirty="0"/>
            </a:p>
          </p:txBody>
        </p:sp>
        <p:sp>
          <p:nvSpPr>
            <p:cNvPr id="35" name="Isosceles Triangle 34"/>
            <p:cNvSpPr/>
            <p:nvPr/>
          </p:nvSpPr>
          <p:spPr>
            <a:xfrm flipV="1">
              <a:off x="2730500" y="5094646"/>
              <a:ext cx="222250" cy="188819"/>
            </a:xfrm>
            <a:prstGeom prst="triangle">
              <a:avLst/>
            </a:prstGeom>
            <a:solidFill>
              <a:schemeClr val="tx1"/>
            </a:solidFill>
            <a:scene3d>
              <a:camera prst="orthographicFront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291093" y="4291121"/>
            <a:ext cx="304591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4</a:t>
            </a:r>
          </a:p>
          <a:p>
            <a:r>
              <a:rPr lang="en-US" dirty="0"/>
              <a:t>5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095325" y="4291121"/>
            <a:ext cx="1635175" cy="1749456"/>
          </a:xfrm>
          <a:prstGeom prst="rect">
            <a:avLst/>
          </a:prstGeom>
          <a:solidFill>
            <a:schemeClr val="accent1">
              <a:alpha val="20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30" name="椭圆 17">
            <a:hlinkClick r:id="rId4" action="ppaction://hlinksldjump"/>
          </p:cNvPr>
          <p:cNvSpPr/>
          <p:nvPr/>
        </p:nvSpPr>
        <p:spPr>
          <a:xfrm>
            <a:off x="3287624" y="5648325"/>
            <a:ext cx="1109655" cy="625735"/>
          </a:xfrm>
          <a:prstGeom prst="ellipse">
            <a:avLst/>
          </a:prstGeom>
          <a:solidFill>
            <a:schemeClr val="accent1">
              <a:alpha val="20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400"/>
          </a:p>
        </p:txBody>
      </p:sp>
      <p:sp>
        <p:nvSpPr>
          <p:cNvPr id="33" name="矩形 4">
            <a:hlinkClick r:id="rId2" action="ppaction://hlinksldjump"/>
          </p:cNvPr>
          <p:cNvSpPr/>
          <p:nvPr/>
        </p:nvSpPr>
        <p:spPr>
          <a:xfrm>
            <a:off x="0" y="1158713"/>
            <a:ext cx="9144000" cy="33608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2534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">
            <a:hlinkClick r:id="rId2" action="ppaction://hlinksldjump"/>
          </p:cNvPr>
          <p:cNvSpPr txBox="1"/>
          <p:nvPr/>
        </p:nvSpPr>
        <p:spPr>
          <a:xfrm>
            <a:off x="3177372" y="204736"/>
            <a:ext cx="121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Mike Lee</a:t>
            </a:r>
            <a:endParaRPr kumimoji="1" lang="zh-CN" altLang="en-US" sz="16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287624" y="525901"/>
            <a:ext cx="759442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6"/>
          <p:cNvSpPr/>
          <p:nvPr/>
        </p:nvSpPr>
        <p:spPr>
          <a:xfrm>
            <a:off x="2081932" y="1801901"/>
            <a:ext cx="2055739" cy="2468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2012-13      2013-14</a:t>
            </a:r>
            <a:endParaRPr lang="en-US" sz="1600" kern="1200" dirty="0">
              <a:solidFill>
                <a:schemeClr val="tx1"/>
              </a:solidFill>
            </a:endParaRPr>
          </a:p>
        </p:txBody>
      </p:sp>
      <p:sp>
        <p:nvSpPr>
          <p:cNvPr id="23" name="Rounded Rectangle 6"/>
          <p:cNvSpPr/>
          <p:nvPr/>
        </p:nvSpPr>
        <p:spPr>
          <a:xfrm>
            <a:off x="354776" y="2803755"/>
            <a:ext cx="1553498" cy="3016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solidFill>
                  <a:schemeClr val="tx1"/>
                </a:solidFill>
              </a:rPr>
              <a:t>Math</a:t>
            </a:r>
            <a:endParaRPr lang="en-US" sz="1600" kern="1200" dirty="0">
              <a:solidFill>
                <a:schemeClr val="tx1"/>
              </a:solidFill>
            </a:endParaRPr>
          </a:p>
        </p:txBody>
      </p:sp>
      <p:sp>
        <p:nvSpPr>
          <p:cNvPr id="24" name="圆角矩形 7">
            <a:hlinkClick r:id="rId3" action="ppaction://hlinksldjump"/>
          </p:cNvPr>
          <p:cNvSpPr/>
          <p:nvPr/>
        </p:nvSpPr>
        <p:spPr>
          <a:xfrm>
            <a:off x="282724" y="2771305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600" b="1" dirty="0"/>
          </a:p>
        </p:txBody>
      </p:sp>
      <p:sp>
        <p:nvSpPr>
          <p:cNvPr id="21" name="Rounded Rectangle 6"/>
          <p:cNvSpPr/>
          <p:nvPr/>
        </p:nvSpPr>
        <p:spPr>
          <a:xfrm>
            <a:off x="354776" y="3357243"/>
            <a:ext cx="711878" cy="3016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Science</a:t>
            </a:r>
            <a:endParaRPr lang="en-US" sz="1600" kern="1200" dirty="0">
              <a:solidFill>
                <a:schemeClr val="tx1"/>
              </a:solidFill>
            </a:endParaRPr>
          </a:p>
        </p:txBody>
      </p:sp>
      <p:sp>
        <p:nvSpPr>
          <p:cNvPr id="22" name="圆角矩形 7">
            <a:hlinkClick r:id="rId3" action="ppaction://hlinksldjump"/>
          </p:cNvPr>
          <p:cNvSpPr/>
          <p:nvPr/>
        </p:nvSpPr>
        <p:spPr>
          <a:xfrm>
            <a:off x="282724" y="3310133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600" b="1" dirty="0"/>
          </a:p>
        </p:txBody>
      </p:sp>
      <p:sp>
        <p:nvSpPr>
          <p:cNvPr id="13" name="Rounded Rectangle 6"/>
          <p:cNvSpPr/>
          <p:nvPr/>
        </p:nvSpPr>
        <p:spPr>
          <a:xfrm>
            <a:off x="354776" y="2232478"/>
            <a:ext cx="924848" cy="3016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solidFill>
                  <a:schemeClr val="tx1"/>
                </a:solidFill>
              </a:rPr>
              <a:t>Reading</a:t>
            </a:r>
            <a:endParaRPr lang="en-US" sz="1600" kern="1200" dirty="0">
              <a:solidFill>
                <a:schemeClr val="tx1"/>
              </a:solidFill>
            </a:endParaRPr>
          </a:p>
        </p:txBody>
      </p:sp>
      <p:sp>
        <p:nvSpPr>
          <p:cNvPr id="14" name="圆角矩形 7" title="Reading Button">
            <a:hlinkClick r:id="rId3" action="ppaction://hlinksldjump"/>
          </p:cNvPr>
          <p:cNvSpPr/>
          <p:nvPr/>
        </p:nvSpPr>
        <p:spPr>
          <a:xfrm>
            <a:off x="282724" y="2232478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6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2355081" y="2232478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26" name="Rounded Rectangle 25"/>
          <p:cNvSpPr/>
          <p:nvPr/>
        </p:nvSpPr>
        <p:spPr>
          <a:xfrm>
            <a:off x="2355081" y="2780109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sp>
        <p:nvSpPr>
          <p:cNvPr id="29" name="Rounded Rectangle 28"/>
          <p:cNvSpPr/>
          <p:nvPr/>
        </p:nvSpPr>
        <p:spPr>
          <a:xfrm>
            <a:off x="2355081" y="3327740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sp>
        <p:nvSpPr>
          <p:cNvPr id="30" name="Rounded Rectangle 29"/>
          <p:cNvSpPr/>
          <p:nvPr/>
        </p:nvSpPr>
        <p:spPr>
          <a:xfrm>
            <a:off x="3303395" y="2232478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33" name="Rounded Rectangle 32"/>
          <p:cNvSpPr/>
          <p:nvPr/>
        </p:nvSpPr>
        <p:spPr>
          <a:xfrm>
            <a:off x="3303395" y="2780109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sp>
        <p:nvSpPr>
          <p:cNvPr id="34" name="Rounded Rectangle 33"/>
          <p:cNvSpPr/>
          <p:nvPr/>
        </p:nvSpPr>
        <p:spPr>
          <a:xfrm>
            <a:off x="3303395" y="3327740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sp>
        <p:nvSpPr>
          <p:cNvPr id="42" name="文本框 16">
            <a:hlinkClick r:id="rId4" action="ppaction://hlinksldjump"/>
          </p:cNvPr>
          <p:cNvSpPr txBox="1"/>
          <p:nvPr/>
        </p:nvSpPr>
        <p:spPr>
          <a:xfrm>
            <a:off x="495342" y="4034917"/>
            <a:ext cx="1130121" cy="53413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zh-CN" sz="1400" dirty="0" smtClean="0"/>
              <a:t>Add to</a:t>
            </a:r>
          </a:p>
          <a:p>
            <a:pPr algn="ctr"/>
            <a:r>
              <a:rPr kumimoji="1" lang="en-US" altLang="zh-CN" sz="1400" dirty="0" smtClean="0"/>
              <a:t>Assessments</a:t>
            </a:r>
            <a:endParaRPr kumimoji="1" lang="zh-CN" altLang="en-US" sz="1400" dirty="0"/>
          </a:p>
        </p:txBody>
      </p:sp>
      <p:sp>
        <p:nvSpPr>
          <p:cNvPr id="43" name="椭圆 17">
            <a:hlinkClick r:id="rId5" action="ppaction://hlinksldjump"/>
          </p:cNvPr>
          <p:cNvSpPr/>
          <p:nvPr/>
        </p:nvSpPr>
        <p:spPr>
          <a:xfrm>
            <a:off x="436326" y="3936071"/>
            <a:ext cx="1248153" cy="63298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400"/>
          </a:p>
        </p:txBody>
      </p:sp>
      <p:sp>
        <p:nvSpPr>
          <p:cNvPr id="44" name="文本框 5"/>
          <p:cNvSpPr txBox="1"/>
          <p:nvPr/>
        </p:nvSpPr>
        <p:spPr>
          <a:xfrm>
            <a:off x="158753" y="1143586"/>
            <a:ext cx="1780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Assessments</a:t>
            </a:r>
            <a:endParaRPr kumimoji="1" lang="zh-CN" altLang="en-US" sz="1600" dirty="0"/>
          </a:p>
        </p:txBody>
      </p:sp>
      <p:sp>
        <p:nvSpPr>
          <p:cNvPr id="45" name="矩形 4">
            <a:hlinkClick r:id="rId3" action="ppaction://hlinksldjump"/>
          </p:cNvPr>
          <p:cNvSpPr/>
          <p:nvPr/>
        </p:nvSpPr>
        <p:spPr>
          <a:xfrm>
            <a:off x="0" y="1158713"/>
            <a:ext cx="9144000" cy="33608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46" name="Snip Same Side Corner Rectangle 45"/>
          <p:cNvSpPr/>
          <p:nvPr/>
        </p:nvSpPr>
        <p:spPr>
          <a:xfrm>
            <a:off x="1411661" y="1161297"/>
            <a:ext cx="868178" cy="302854"/>
          </a:xfrm>
          <a:prstGeom prst="snip2Same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sz="1600" dirty="0" smtClean="0">
                <a:solidFill>
                  <a:schemeClr val="tx1"/>
                </a:solidFill>
              </a:rPr>
              <a:t>NWEA</a:t>
            </a:r>
            <a:endParaRPr kumimoji="1" lang="en-US" sz="16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314968" y="217864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Zapf Dingbats"/>
                <a:ea typeface="Zapf Dingbats"/>
                <a:cs typeface="Zapf Dingbats"/>
              </a:rPr>
              <a:t>✓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239992" y="217864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Zapf Dingbats"/>
                <a:ea typeface="Zapf Dingbats"/>
                <a:cs typeface="Zapf Dingbats"/>
              </a:rPr>
              <a:t>✓</a:t>
            </a:r>
            <a:endParaRPr lang="en-US" dirty="0"/>
          </a:p>
        </p:txBody>
      </p:sp>
      <p:sp>
        <p:nvSpPr>
          <p:cNvPr id="35" name="Round Diagonal Corner Rectangle 34"/>
          <p:cNvSpPr/>
          <p:nvPr/>
        </p:nvSpPr>
        <p:spPr>
          <a:xfrm>
            <a:off x="438096" y="5154885"/>
            <a:ext cx="2160402" cy="719331"/>
          </a:xfrm>
          <a:prstGeom prst="round2DiagRect">
            <a:avLst/>
          </a:prstGeom>
          <a:solidFill>
            <a:srgbClr val="008000">
              <a:alpha val="32000"/>
            </a:srgbClr>
          </a:solidFill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Active: Click Add to Assessments. </a:t>
            </a:r>
            <a:endParaRPr kumimoji="1"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76544" y="2803754"/>
            <a:ext cx="2861264" cy="1469422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dirty="0" smtClean="0">
                <a:solidFill>
                  <a:srgbClr val="000000"/>
                </a:solidFill>
              </a:rPr>
              <a:t>If a test has multiple data points per year, checking a box for that year will result in displaying all test results for that year. </a:t>
            </a:r>
          </a:p>
        </p:txBody>
      </p:sp>
    </p:spTree>
    <p:extLst>
      <p:ext uri="{BB962C8B-B14F-4D97-AF65-F5344CB8AC3E}">
        <p14:creationId xmlns:p14="http://schemas.microsoft.com/office/powerpoint/2010/main" val="679330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">
            <a:hlinkClick r:id="rId2" action="ppaction://hlinksldjump"/>
          </p:cNvPr>
          <p:cNvSpPr txBox="1"/>
          <p:nvPr/>
        </p:nvSpPr>
        <p:spPr>
          <a:xfrm>
            <a:off x="3177372" y="204736"/>
            <a:ext cx="121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Mike Lee</a:t>
            </a:r>
            <a:endParaRPr kumimoji="1" lang="zh-CN" altLang="en-US" sz="16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287624" y="525901"/>
            <a:ext cx="759442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6"/>
          <p:cNvSpPr/>
          <p:nvPr/>
        </p:nvSpPr>
        <p:spPr>
          <a:xfrm>
            <a:off x="354776" y="2803755"/>
            <a:ext cx="1553498" cy="3016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solidFill>
                  <a:schemeClr val="tx1"/>
                </a:solidFill>
              </a:rPr>
              <a:t>Math</a:t>
            </a:r>
            <a:endParaRPr lang="en-US" sz="1600" kern="1200" dirty="0">
              <a:solidFill>
                <a:schemeClr val="tx1"/>
              </a:solidFill>
            </a:endParaRPr>
          </a:p>
        </p:txBody>
      </p:sp>
      <p:sp>
        <p:nvSpPr>
          <p:cNvPr id="24" name="圆角矩形 7">
            <a:hlinkClick r:id="rId3" action="ppaction://hlinksldjump"/>
          </p:cNvPr>
          <p:cNvSpPr/>
          <p:nvPr/>
        </p:nvSpPr>
        <p:spPr>
          <a:xfrm>
            <a:off x="282724" y="2771305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600" b="1" dirty="0"/>
          </a:p>
        </p:txBody>
      </p:sp>
      <p:sp>
        <p:nvSpPr>
          <p:cNvPr id="13" name="Rounded Rectangle 6"/>
          <p:cNvSpPr/>
          <p:nvPr/>
        </p:nvSpPr>
        <p:spPr>
          <a:xfrm>
            <a:off x="354776" y="2232478"/>
            <a:ext cx="924848" cy="3016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solidFill>
                  <a:schemeClr val="tx1"/>
                </a:solidFill>
              </a:rPr>
              <a:t>Reading</a:t>
            </a:r>
            <a:endParaRPr lang="en-US" sz="1600" kern="1200" dirty="0">
              <a:solidFill>
                <a:schemeClr val="tx1"/>
              </a:solidFill>
            </a:endParaRPr>
          </a:p>
        </p:txBody>
      </p:sp>
      <p:sp>
        <p:nvSpPr>
          <p:cNvPr id="14" name="圆角矩形 7">
            <a:hlinkClick r:id="rId3" action="ppaction://hlinksldjump"/>
          </p:cNvPr>
          <p:cNvSpPr/>
          <p:nvPr/>
        </p:nvSpPr>
        <p:spPr>
          <a:xfrm>
            <a:off x="282724" y="2232478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600" b="1" dirty="0"/>
          </a:p>
        </p:txBody>
      </p:sp>
      <p:sp>
        <p:nvSpPr>
          <p:cNvPr id="42" name="文本框 16">
            <a:hlinkClick r:id="rId4" action="ppaction://hlinksldjump"/>
          </p:cNvPr>
          <p:cNvSpPr txBox="1"/>
          <p:nvPr/>
        </p:nvSpPr>
        <p:spPr>
          <a:xfrm>
            <a:off x="495342" y="3440142"/>
            <a:ext cx="1130121" cy="53413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kumimoji="1" lang="en-US" altLang="zh-CN" sz="1400" dirty="0" smtClean="0"/>
              <a:t>Add to</a:t>
            </a:r>
          </a:p>
          <a:p>
            <a:pPr algn="ctr"/>
            <a:r>
              <a:rPr kumimoji="1" lang="en-US" altLang="zh-CN" sz="1400" dirty="0" smtClean="0"/>
              <a:t>Assessments</a:t>
            </a:r>
            <a:endParaRPr kumimoji="1" lang="zh-CN" altLang="en-US" sz="1400" dirty="0"/>
          </a:p>
        </p:txBody>
      </p:sp>
      <p:sp>
        <p:nvSpPr>
          <p:cNvPr id="43" name="椭圆 17">
            <a:hlinkClick r:id="rId5" action="ppaction://hlinksldjump"/>
          </p:cNvPr>
          <p:cNvSpPr/>
          <p:nvPr/>
        </p:nvSpPr>
        <p:spPr>
          <a:xfrm>
            <a:off x="436326" y="3341296"/>
            <a:ext cx="1248153" cy="63298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400"/>
          </a:p>
        </p:txBody>
      </p:sp>
      <p:sp>
        <p:nvSpPr>
          <p:cNvPr id="45" name="矩形 4">
            <a:hlinkClick r:id="rId3" action="ppaction://hlinksldjump"/>
          </p:cNvPr>
          <p:cNvSpPr/>
          <p:nvPr/>
        </p:nvSpPr>
        <p:spPr>
          <a:xfrm>
            <a:off x="0" y="1158713"/>
            <a:ext cx="9144000" cy="33608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35" name="文本框 5"/>
          <p:cNvSpPr txBox="1"/>
          <p:nvPr/>
        </p:nvSpPr>
        <p:spPr>
          <a:xfrm>
            <a:off x="158753" y="1143586"/>
            <a:ext cx="1780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Assessments</a:t>
            </a:r>
            <a:endParaRPr kumimoji="1" lang="zh-CN" altLang="en-US" sz="1600" dirty="0"/>
          </a:p>
        </p:txBody>
      </p:sp>
      <p:sp>
        <p:nvSpPr>
          <p:cNvPr id="36" name="Snip Same Side Corner Rectangle 35"/>
          <p:cNvSpPr/>
          <p:nvPr/>
        </p:nvSpPr>
        <p:spPr>
          <a:xfrm>
            <a:off x="1411661" y="1161297"/>
            <a:ext cx="868178" cy="302854"/>
          </a:xfrm>
          <a:prstGeom prst="snip2Same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sz="1600" dirty="0" smtClean="0">
                <a:solidFill>
                  <a:schemeClr val="tx1"/>
                </a:solidFill>
              </a:rPr>
              <a:t>OAA</a:t>
            </a:r>
            <a:endParaRPr kumimoji="1" lang="en-US" sz="1600" dirty="0">
              <a:solidFill>
                <a:schemeClr val="tx1"/>
              </a:solidFill>
            </a:endParaRPr>
          </a:p>
        </p:txBody>
      </p:sp>
      <p:sp>
        <p:nvSpPr>
          <p:cNvPr id="22" name="Round Diagonal Corner Rectangle 21"/>
          <p:cNvSpPr/>
          <p:nvPr/>
        </p:nvSpPr>
        <p:spPr>
          <a:xfrm>
            <a:off x="282724" y="4419607"/>
            <a:ext cx="2315774" cy="719331"/>
          </a:xfrm>
          <a:prstGeom prst="round2DiagRect">
            <a:avLst/>
          </a:prstGeom>
          <a:solidFill>
            <a:srgbClr val="008000">
              <a:alpha val="32000"/>
            </a:srgbClr>
          </a:solidFill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Active: Click on “Add </a:t>
            </a:r>
            <a:r>
              <a:rPr kumimoji="1" lang="en-US" smtClean="0">
                <a:solidFill>
                  <a:srgbClr val="000000"/>
                </a:solidFill>
              </a:rPr>
              <a:t>to Assessments” </a:t>
            </a:r>
            <a:endParaRPr kumimoji="1" lang="en-US" dirty="0">
              <a:solidFill>
                <a:srgbClr val="000000"/>
              </a:solidFill>
            </a:endParaRPr>
          </a:p>
        </p:txBody>
      </p:sp>
      <p:sp>
        <p:nvSpPr>
          <p:cNvPr id="28" name="Rounded Rectangle 6"/>
          <p:cNvSpPr/>
          <p:nvPr/>
        </p:nvSpPr>
        <p:spPr>
          <a:xfrm>
            <a:off x="2081932" y="1801901"/>
            <a:ext cx="2055739" cy="2468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2012-13      2013-14</a:t>
            </a:r>
            <a:endParaRPr lang="en-US" sz="1600" kern="12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355081" y="2232478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34" name="Rounded Rectangle 33"/>
          <p:cNvSpPr/>
          <p:nvPr/>
        </p:nvSpPr>
        <p:spPr>
          <a:xfrm>
            <a:off x="2355081" y="2780109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sp>
        <p:nvSpPr>
          <p:cNvPr id="37" name="Rounded Rectangle 36"/>
          <p:cNvSpPr/>
          <p:nvPr/>
        </p:nvSpPr>
        <p:spPr>
          <a:xfrm>
            <a:off x="3303395" y="2232478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38" name="Rounded Rectangle 37"/>
          <p:cNvSpPr/>
          <p:nvPr/>
        </p:nvSpPr>
        <p:spPr>
          <a:xfrm>
            <a:off x="3303395" y="2780109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sp>
        <p:nvSpPr>
          <p:cNvPr id="39" name="Rectangle 38"/>
          <p:cNvSpPr/>
          <p:nvPr/>
        </p:nvSpPr>
        <p:spPr>
          <a:xfrm>
            <a:off x="2314968" y="217864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Zapf Dingbats"/>
                <a:ea typeface="Zapf Dingbats"/>
                <a:cs typeface="Zapf Dingbats"/>
              </a:rPr>
              <a:t>✓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239992" y="217864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Zapf Dingbats"/>
                <a:ea typeface="Zapf Dingbats"/>
                <a:cs typeface="Zapf Dingbats"/>
              </a:rPr>
              <a:t>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50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圆角矩形 7">
            <a:hlinkClick r:id="rId2" action="ppaction://hlinksldjump"/>
          </p:cNvPr>
          <p:cNvSpPr/>
          <p:nvPr/>
        </p:nvSpPr>
        <p:spPr>
          <a:xfrm>
            <a:off x="487408" y="4173280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600" dirty="0" err="1">
                <a:solidFill>
                  <a:schemeClr val="tx1"/>
                </a:solidFill>
              </a:rPr>
              <a:t>Fontis</a:t>
            </a:r>
            <a:r>
              <a:rPr lang="en-US" sz="1600" dirty="0">
                <a:solidFill>
                  <a:schemeClr val="tx1"/>
                </a:solidFill>
              </a:rPr>
              <a:t> &amp; </a:t>
            </a:r>
            <a:r>
              <a:rPr lang="en-US" sz="1600" dirty="0" err="1" smtClean="0">
                <a:solidFill>
                  <a:schemeClr val="tx1"/>
                </a:solidFill>
              </a:rPr>
              <a:t>Pinnell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圆角矩形 7">
            <a:hlinkClick r:id="rId2" action="ppaction://hlinksldjump"/>
          </p:cNvPr>
          <p:cNvSpPr/>
          <p:nvPr/>
        </p:nvSpPr>
        <p:spPr>
          <a:xfrm>
            <a:off x="3199574" y="3624953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rgbClr val="000000"/>
                </a:solidFill>
              </a:rPr>
              <a:t>Language Arts</a:t>
            </a:r>
            <a:endParaRPr kumimoji="1" lang="zh-CN" altLang="en-US" sz="1600" dirty="0">
              <a:solidFill>
                <a:srgbClr val="000000"/>
              </a:solidFill>
            </a:endParaRPr>
          </a:p>
        </p:txBody>
      </p:sp>
      <p:sp>
        <p:nvSpPr>
          <p:cNvPr id="35" name="圆角矩形 7">
            <a:hlinkClick r:id="rId2" action="ppaction://hlinksldjump"/>
          </p:cNvPr>
          <p:cNvSpPr/>
          <p:nvPr/>
        </p:nvSpPr>
        <p:spPr>
          <a:xfrm>
            <a:off x="487408" y="3624953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rgbClr val="000000"/>
                </a:solidFill>
              </a:rPr>
              <a:t>Ohio Word Test</a:t>
            </a:r>
            <a:endParaRPr kumimoji="1" lang="zh-CN" altLang="en-US" sz="1600" dirty="0">
              <a:solidFill>
                <a:srgbClr val="000000"/>
              </a:solidFill>
            </a:endParaRPr>
          </a:p>
        </p:txBody>
      </p:sp>
      <p:sp>
        <p:nvSpPr>
          <p:cNvPr id="36" name="圆角矩形 7">
            <a:hlinkClick r:id="rId2" action="ppaction://hlinksldjump"/>
          </p:cNvPr>
          <p:cNvSpPr/>
          <p:nvPr/>
        </p:nvSpPr>
        <p:spPr>
          <a:xfrm>
            <a:off x="487408" y="2528297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600" dirty="0" err="1" smtClean="0">
                <a:solidFill>
                  <a:schemeClr val="tx1"/>
                </a:solidFill>
              </a:rPr>
              <a:t>Brigance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圆角矩形 7">
            <a:hlinkClick r:id="rId2" action="ppaction://hlinksldjump"/>
          </p:cNvPr>
          <p:cNvSpPr/>
          <p:nvPr/>
        </p:nvSpPr>
        <p:spPr>
          <a:xfrm>
            <a:off x="487408" y="3076625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CLAYS</a:t>
            </a:r>
            <a:endParaRPr kumimoji="1" lang="zh-CN" altLang="en-US" sz="1600" b="1" dirty="0">
              <a:solidFill>
                <a:srgbClr val="000000"/>
              </a:solidFill>
            </a:endParaRPr>
          </a:p>
        </p:txBody>
      </p:sp>
      <p:sp>
        <p:nvSpPr>
          <p:cNvPr id="38" name="圆角矩形 7">
            <a:hlinkClick r:id="rId2" action="ppaction://hlinksldjump"/>
          </p:cNvPr>
          <p:cNvSpPr/>
          <p:nvPr/>
        </p:nvSpPr>
        <p:spPr>
          <a:xfrm>
            <a:off x="487408" y="1979969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chemeClr val="tx1"/>
                </a:solidFill>
              </a:rPr>
              <a:t>KRAL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圆角矩形 7">
            <a:hlinkClick r:id="rId2" action="ppaction://hlinksldjump"/>
          </p:cNvPr>
          <p:cNvSpPr/>
          <p:nvPr/>
        </p:nvSpPr>
        <p:spPr>
          <a:xfrm>
            <a:off x="3199574" y="4173280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rgbClr val="000000"/>
                </a:solidFill>
              </a:rPr>
              <a:t>Explore</a:t>
            </a:r>
            <a:endParaRPr kumimoji="1" lang="zh-CN" altLang="en-US" sz="1600" dirty="0">
              <a:solidFill>
                <a:srgbClr val="000000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199574" y="1979969"/>
            <a:ext cx="1657300" cy="348735"/>
            <a:chOff x="5348977" y="3182876"/>
            <a:chExt cx="1657300" cy="348735"/>
          </a:xfrm>
        </p:grpSpPr>
        <p:sp>
          <p:nvSpPr>
            <p:cNvPr id="25" name="Rounded Rectangle 6"/>
            <p:cNvSpPr/>
            <p:nvPr/>
          </p:nvSpPr>
          <p:spPr>
            <a:xfrm>
              <a:off x="5425447" y="3192105"/>
              <a:ext cx="711878" cy="3016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solidFill>
                    <a:schemeClr val="tx1"/>
                  </a:solidFill>
                </a:rPr>
                <a:t>STARS</a:t>
              </a:r>
              <a:endParaRPr lang="en-US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41" name="圆角矩形 7">
              <a:hlinkClick r:id="rId2" action="ppaction://hlinksldjump"/>
            </p:cNvPr>
            <p:cNvSpPr/>
            <p:nvPr/>
          </p:nvSpPr>
          <p:spPr>
            <a:xfrm>
              <a:off x="5348977" y="3182876"/>
              <a:ext cx="1657300" cy="348735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600" b="1" dirty="0"/>
            </a:p>
          </p:txBody>
        </p:sp>
      </p:grpSp>
      <p:sp>
        <p:nvSpPr>
          <p:cNvPr id="42" name="圆角矩形 7">
            <a:hlinkClick r:id="rId3" action="ppaction://hlinksldjump"/>
          </p:cNvPr>
          <p:cNvSpPr/>
          <p:nvPr/>
        </p:nvSpPr>
        <p:spPr>
          <a:xfrm>
            <a:off x="3199574" y="2528297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rgbClr val="000000"/>
                </a:solidFill>
              </a:rPr>
              <a:t>NWEA</a:t>
            </a:r>
            <a:endParaRPr kumimoji="1" lang="zh-CN" altLang="en-US" sz="1600" dirty="0">
              <a:solidFill>
                <a:srgbClr val="000000"/>
              </a:solidFill>
            </a:endParaRPr>
          </a:p>
        </p:txBody>
      </p:sp>
      <p:sp>
        <p:nvSpPr>
          <p:cNvPr id="43" name="圆角矩形 7">
            <a:hlinkClick r:id="rId4" action="ppaction://hlinksldjump"/>
          </p:cNvPr>
          <p:cNvSpPr/>
          <p:nvPr/>
        </p:nvSpPr>
        <p:spPr>
          <a:xfrm>
            <a:off x="3199574" y="3076625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rgbClr val="000000"/>
                </a:solidFill>
              </a:rPr>
              <a:t>OAA</a:t>
            </a:r>
            <a:endParaRPr kumimoji="1" lang="zh-CN" altLang="en-US" sz="1600" dirty="0">
              <a:solidFill>
                <a:srgbClr val="000000"/>
              </a:solidFill>
            </a:endParaRPr>
          </a:p>
        </p:txBody>
      </p:sp>
      <p:sp>
        <p:nvSpPr>
          <p:cNvPr id="70" name="文本框 5"/>
          <p:cNvSpPr txBox="1"/>
          <p:nvPr/>
        </p:nvSpPr>
        <p:spPr>
          <a:xfrm>
            <a:off x="204113" y="1173822"/>
            <a:ext cx="1780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Assessments</a:t>
            </a:r>
            <a:endParaRPr kumimoji="1" lang="zh-CN" altLang="en-US" sz="1600" dirty="0"/>
          </a:p>
        </p:txBody>
      </p:sp>
      <p:sp>
        <p:nvSpPr>
          <p:cNvPr id="75" name="文本框 3">
            <a:hlinkClick r:id="rId5" action="ppaction://hlinksldjump"/>
          </p:cNvPr>
          <p:cNvSpPr txBox="1"/>
          <p:nvPr/>
        </p:nvSpPr>
        <p:spPr>
          <a:xfrm>
            <a:off x="3177372" y="204736"/>
            <a:ext cx="121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Mike Lee</a:t>
            </a:r>
            <a:endParaRPr kumimoji="1" lang="zh-CN" altLang="en-US" sz="1600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3287624" y="525901"/>
            <a:ext cx="759442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矩形 4">
            <a:hlinkClick r:id="rId2" action="ppaction://hlinksldjump"/>
          </p:cNvPr>
          <p:cNvSpPr/>
          <p:nvPr/>
        </p:nvSpPr>
        <p:spPr>
          <a:xfrm>
            <a:off x="0" y="1158713"/>
            <a:ext cx="9144000" cy="33608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74" name="椭圆 17">
            <a:hlinkClick r:id="rId3" action="ppaction://hlinksldjump"/>
          </p:cNvPr>
          <p:cNvSpPr/>
          <p:nvPr/>
        </p:nvSpPr>
        <p:spPr>
          <a:xfrm>
            <a:off x="2852928" y="4928616"/>
            <a:ext cx="1109655" cy="625735"/>
          </a:xfrm>
          <a:prstGeom prst="ellipse">
            <a:avLst/>
          </a:prstGeom>
          <a:solidFill>
            <a:schemeClr val="accent1">
              <a:alpha val="20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zh-CN" sz="1400" dirty="0">
                <a:solidFill>
                  <a:srgbClr val="000000"/>
                </a:solidFill>
              </a:rPr>
              <a:t>View as</a:t>
            </a:r>
          </a:p>
          <a:p>
            <a:pPr algn="ctr"/>
            <a:r>
              <a:rPr kumimoji="1" lang="en-US" altLang="zh-CN" sz="1400" dirty="0" smtClean="0">
                <a:solidFill>
                  <a:srgbClr val="000000"/>
                </a:solidFill>
              </a:rPr>
              <a:t>Graph</a:t>
            </a:r>
            <a:endParaRPr kumimoji="1" lang="zh-CN" altLang="en-US" sz="1400" dirty="0">
              <a:solidFill>
                <a:srgbClr val="000000"/>
              </a:solidFill>
            </a:endParaRPr>
          </a:p>
        </p:txBody>
      </p:sp>
      <p:sp>
        <p:nvSpPr>
          <p:cNvPr id="72" name="椭圆 17">
            <a:hlinkClick r:id="rId3" action="ppaction://hlinksldjump"/>
          </p:cNvPr>
          <p:cNvSpPr/>
          <p:nvPr/>
        </p:nvSpPr>
        <p:spPr>
          <a:xfrm>
            <a:off x="1234440" y="4928616"/>
            <a:ext cx="1109655" cy="625735"/>
          </a:xfrm>
          <a:prstGeom prst="ellipse">
            <a:avLst/>
          </a:prstGeom>
          <a:solidFill>
            <a:schemeClr val="accent1">
              <a:alpha val="20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zh-CN" sz="1400" dirty="0">
                <a:solidFill>
                  <a:srgbClr val="000000"/>
                </a:solidFill>
              </a:rPr>
              <a:t>View as</a:t>
            </a:r>
          </a:p>
          <a:p>
            <a:pPr algn="ctr"/>
            <a:r>
              <a:rPr kumimoji="1" lang="en-US" altLang="zh-CN" sz="1400" dirty="0" smtClean="0">
                <a:solidFill>
                  <a:srgbClr val="000000"/>
                </a:solidFill>
              </a:rPr>
              <a:t>Table</a:t>
            </a:r>
            <a:endParaRPr kumimoji="1" lang="zh-CN" altLang="en-US" sz="1400" dirty="0">
              <a:solidFill>
                <a:srgbClr val="000000"/>
              </a:solidFill>
            </a:endParaRPr>
          </a:p>
        </p:txBody>
      </p:sp>
      <p:sp>
        <p:nvSpPr>
          <p:cNvPr id="47" name="Round Diagonal Corner Rectangle 46"/>
          <p:cNvSpPr/>
          <p:nvPr/>
        </p:nvSpPr>
        <p:spPr>
          <a:xfrm>
            <a:off x="5305772" y="1608495"/>
            <a:ext cx="2840143" cy="1364656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Note: NWEA tests have been selected. Those results can be viewed as a table or as a graph.</a:t>
            </a:r>
          </a:p>
        </p:txBody>
      </p:sp>
      <p:sp>
        <p:nvSpPr>
          <p:cNvPr id="48" name="Round Diagonal Corner Rectangle 47"/>
          <p:cNvSpPr/>
          <p:nvPr/>
        </p:nvSpPr>
        <p:spPr>
          <a:xfrm>
            <a:off x="5305772" y="3064716"/>
            <a:ext cx="2160402" cy="514941"/>
          </a:xfrm>
          <a:prstGeom prst="round2DiagRect">
            <a:avLst/>
          </a:prstGeom>
          <a:solidFill>
            <a:srgbClr val="008000">
              <a:alpha val="32000"/>
            </a:srgbClr>
          </a:solidFill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Active: Click OAA. </a:t>
            </a:r>
            <a:endParaRPr kumimoji="1"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640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48185" y="1158713"/>
            <a:ext cx="2050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Individual Search</a:t>
            </a:r>
            <a:endParaRPr kumimoji="1" lang="zh-CN" altLang="en-US" sz="1600" dirty="0"/>
          </a:p>
        </p:txBody>
      </p:sp>
      <p:sp>
        <p:nvSpPr>
          <p:cNvPr id="5" name="矩形 4"/>
          <p:cNvSpPr/>
          <p:nvPr/>
        </p:nvSpPr>
        <p:spPr>
          <a:xfrm>
            <a:off x="0" y="1158713"/>
            <a:ext cx="9144000" cy="342457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53737" y="2355339"/>
            <a:ext cx="20783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First name</a:t>
            </a:r>
            <a:endParaRPr kumimoji="1" lang="zh-CN" altLang="en-US" sz="1600" dirty="0"/>
          </a:p>
        </p:txBody>
      </p:sp>
      <p:sp>
        <p:nvSpPr>
          <p:cNvPr id="9" name="文本框 8"/>
          <p:cNvSpPr txBox="1"/>
          <p:nvPr/>
        </p:nvSpPr>
        <p:spPr>
          <a:xfrm>
            <a:off x="453737" y="2928877"/>
            <a:ext cx="20783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Last name</a:t>
            </a:r>
            <a:endParaRPr kumimoji="1" lang="zh-CN" altLang="en-US" sz="1600" dirty="0"/>
          </a:p>
        </p:txBody>
      </p:sp>
      <p:sp>
        <p:nvSpPr>
          <p:cNvPr id="10" name="文本框 9"/>
          <p:cNvSpPr txBox="1"/>
          <p:nvPr/>
        </p:nvSpPr>
        <p:spPr>
          <a:xfrm>
            <a:off x="453737" y="3518774"/>
            <a:ext cx="20783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Student ID</a:t>
            </a:r>
            <a:endParaRPr kumimoji="1" lang="zh-CN" altLang="en-US" sz="1600" dirty="0"/>
          </a:p>
        </p:txBody>
      </p:sp>
      <p:sp>
        <p:nvSpPr>
          <p:cNvPr id="14" name="矩形 13"/>
          <p:cNvSpPr/>
          <p:nvPr/>
        </p:nvSpPr>
        <p:spPr>
          <a:xfrm>
            <a:off x="1578840" y="2355339"/>
            <a:ext cx="1939078" cy="369332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578840" y="2928877"/>
            <a:ext cx="1939078" cy="369332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578840" y="3536641"/>
            <a:ext cx="1939078" cy="369332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1225186" y="4473665"/>
            <a:ext cx="107983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1600" dirty="0" smtClean="0"/>
              <a:t>     Search</a:t>
            </a:r>
            <a:endParaRPr kumimoji="1" lang="zh-CN" altLang="en-US" sz="1600" dirty="0"/>
          </a:p>
        </p:txBody>
      </p:sp>
      <p:sp>
        <p:nvSpPr>
          <p:cNvPr id="18" name="椭圆 17">
            <a:hlinkClick r:id="rId2" action="ppaction://hlinksldjump"/>
          </p:cNvPr>
          <p:cNvSpPr/>
          <p:nvPr/>
        </p:nvSpPr>
        <p:spPr>
          <a:xfrm>
            <a:off x="1206456" y="4335165"/>
            <a:ext cx="1117294" cy="523220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20" name="椭圆 19">
            <a:hlinkClick r:id="rId3" action="ppaction://hlinksldjump"/>
          </p:cNvPr>
          <p:cNvSpPr/>
          <p:nvPr/>
        </p:nvSpPr>
        <p:spPr>
          <a:xfrm>
            <a:off x="6497613" y="1305523"/>
            <a:ext cx="714397" cy="38556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1714916" y="2355339"/>
            <a:ext cx="1485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Mike</a:t>
            </a:r>
            <a:endParaRPr kumimoji="1" lang="zh-CN" altLang="en-US" sz="1600" dirty="0"/>
          </a:p>
        </p:txBody>
      </p:sp>
      <p:sp>
        <p:nvSpPr>
          <p:cNvPr id="23" name="文本框 22"/>
          <p:cNvSpPr txBox="1"/>
          <p:nvPr/>
        </p:nvSpPr>
        <p:spPr>
          <a:xfrm>
            <a:off x="1714916" y="2917537"/>
            <a:ext cx="1485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Lee</a:t>
            </a:r>
            <a:endParaRPr kumimoji="1" lang="zh-CN" altLang="en-US" sz="1600" dirty="0"/>
          </a:p>
        </p:txBody>
      </p:sp>
      <p:sp>
        <p:nvSpPr>
          <p:cNvPr id="2" name="Round Diagonal Corner Rectangle 1"/>
          <p:cNvSpPr/>
          <p:nvPr/>
        </p:nvSpPr>
        <p:spPr>
          <a:xfrm>
            <a:off x="4940222" y="1929809"/>
            <a:ext cx="3114781" cy="4126538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>
                <a:solidFill>
                  <a:srgbClr val="000000"/>
                </a:solidFill>
              </a:rPr>
              <a:t>Note: A </a:t>
            </a:r>
            <a:r>
              <a:rPr kumimoji="1" lang="en-US" dirty="0" smtClean="0">
                <a:solidFill>
                  <a:srgbClr val="000000"/>
                </a:solidFill>
              </a:rPr>
              <a:t>search for an individual student can be done by first name, last name, or student id.</a:t>
            </a:r>
          </a:p>
          <a:p>
            <a:pPr>
              <a:spcAft>
                <a:spcPts val="600"/>
              </a:spcAft>
            </a:pPr>
            <a:r>
              <a:rPr kumimoji="1" lang="en-US" dirty="0">
                <a:solidFill>
                  <a:srgbClr val="000000"/>
                </a:solidFill>
              </a:rPr>
              <a:t>Name search supports wild cards: For example, “</a:t>
            </a:r>
            <a:r>
              <a:rPr kumimoji="1" lang="en-US" dirty="0" err="1">
                <a:solidFill>
                  <a:srgbClr val="000000"/>
                </a:solidFill>
              </a:rPr>
              <a:t>Mik</a:t>
            </a:r>
            <a:r>
              <a:rPr kumimoji="1" lang="en-US" dirty="0">
                <a:solidFill>
                  <a:srgbClr val="000000"/>
                </a:solidFill>
              </a:rPr>
              <a:t>*” would get “Mike” and “Mikhail”</a:t>
            </a:r>
          </a:p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A search by first or last name will produce 0 or more records. A search by ID will produce 0 or 1 record.</a:t>
            </a:r>
          </a:p>
        </p:txBody>
      </p:sp>
      <p:sp>
        <p:nvSpPr>
          <p:cNvPr id="19" name="Round Diagonal Corner Rectangle 18"/>
          <p:cNvSpPr/>
          <p:nvPr/>
        </p:nvSpPr>
        <p:spPr>
          <a:xfrm>
            <a:off x="634715" y="5156093"/>
            <a:ext cx="2160402" cy="716916"/>
          </a:xfrm>
          <a:prstGeom prst="round2DiagRect">
            <a:avLst/>
          </a:prstGeom>
          <a:solidFill>
            <a:srgbClr val="008000">
              <a:alpha val="32000"/>
            </a:srgbClr>
          </a:solidFill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Active: Click Search button above. </a:t>
            </a:r>
            <a:endParaRPr kumimoji="1"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90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文本框 5"/>
          <p:cNvSpPr txBox="1"/>
          <p:nvPr/>
        </p:nvSpPr>
        <p:spPr>
          <a:xfrm>
            <a:off x="204113" y="1173822"/>
            <a:ext cx="1780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Assessments</a:t>
            </a:r>
            <a:endParaRPr kumimoji="1" lang="zh-CN" altLang="en-US" sz="1600" dirty="0"/>
          </a:p>
        </p:txBody>
      </p:sp>
      <p:sp>
        <p:nvSpPr>
          <p:cNvPr id="75" name="文本框 3">
            <a:hlinkClick r:id="rId2" action="ppaction://hlinksldjump"/>
          </p:cNvPr>
          <p:cNvSpPr txBox="1"/>
          <p:nvPr/>
        </p:nvSpPr>
        <p:spPr>
          <a:xfrm>
            <a:off x="3177372" y="204736"/>
            <a:ext cx="121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Mike Lee</a:t>
            </a:r>
            <a:endParaRPr kumimoji="1" lang="zh-CN" altLang="en-US" sz="1600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3287624" y="525901"/>
            <a:ext cx="759442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矩形 4">
            <a:hlinkClick r:id="rId3" action="ppaction://hlinksldjump"/>
          </p:cNvPr>
          <p:cNvSpPr/>
          <p:nvPr/>
        </p:nvSpPr>
        <p:spPr>
          <a:xfrm>
            <a:off x="0" y="1158713"/>
            <a:ext cx="9144000" cy="33608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72" name="椭圆 17">
            <a:hlinkClick r:id="rId4" action="ppaction://hlinksldjump"/>
          </p:cNvPr>
          <p:cNvSpPr/>
          <p:nvPr/>
        </p:nvSpPr>
        <p:spPr>
          <a:xfrm>
            <a:off x="2852928" y="4928616"/>
            <a:ext cx="1109655" cy="625735"/>
          </a:xfrm>
          <a:prstGeom prst="ellipse">
            <a:avLst/>
          </a:prstGeom>
          <a:solidFill>
            <a:schemeClr val="accent1">
              <a:alpha val="20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zh-CN" sz="1400" dirty="0" smtClean="0">
                <a:solidFill>
                  <a:srgbClr val="000000"/>
                </a:solidFill>
              </a:rPr>
              <a:t>View as</a:t>
            </a:r>
          </a:p>
          <a:p>
            <a:pPr algn="ctr"/>
            <a:r>
              <a:rPr kumimoji="1" lang="en-US" altLang="zh-CN" sz="1400" dirty="0" smtClean="0">
                <a:solidFill>
                  <a:srgbClr val="000000"/>
                </a:solidFill>
              </a:rPr>
              <a:t>Graph</a:t>
            </a:r>
            <a:endParaRPr kumimoji="1" lang="zh-CN" altLang="en-US" sz="1400" dirty="0">
              <a:solidFill>
                <a:srgbClr val="000000"/>
              </a:solidFill>
            </a:endParaRPr>
          </a:p>
        </p:txBody>
      </p:sp>
      <p:sp>
        <p:nvSpPr>
          <p:cNvPr id="80" name="椭圆 17">
            <a:hlinkClick r:id="rId5" action="ppaction://hlinksldjump"/>
          </p:cNvPr>
          <p:cNvSpPr/>
          <p:nvPr/>
        </p:nvSpPr>
        <p:spPr>
          <a:xfrm>
            <a:off x="1234440" y="4928616"/>
            <a:ext cx="1109655" cy="625735"/>
          </a:xfrm>
          <a:prstGeom prst="ellipse">
            <a:avLst/>
          </a:prstGeom>
          <a:solidFill>
            <a:schemeClr val="accent1">
              <a:alpha val="20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zh-CN" sz="1400" dirty="0" smtClean="0">
                <a:solidFill>
                  <a:srgbClr val="000000"/>
                </a:solidFill>
              </a:rPr>
              <a:t>View as</a:t>
            </a:r>
          </a:p>
          <a:p>
            <a:pPr algn="ctr"/>
            <a:r>
              <a:rPr kumimoji="1" lang="en-US" altLang="zh-CN" sz="1400" dirty="0" smtClean="0">
                <a:solidFill>
                  <a:srgbClr val="000000"/>
                </a:solidFill>
              </a:rPr>
              <a:t>Table</a:t>
            </a:r>
            <a:endParaRPr kumimoji="1" lang="zh-CN" altLang="en-US" sz="1400" dirty="0">
              <a:solidFill>
                <a:srgbClr val="000000"/>
              </a:solidFill>
            </a:endParaRPr>
          </a:p>
        </p:txBody>
      </p:sp>
      <p:sp>
        <p:nvSpPr>
          <p:cNvPr id="47" name="Round Diagonal Corner Rectangle 46"/>
          <p:cNvSpPr/>
          <p:nvPr/>
        </p:nvSpPr>
        <p:spPr>
          <a:xfrm>
            <a:off x="6373120" y="2718974"/>
            <a:ext cx="2488038" cy="2050856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Note: Do you need to be able to deselect a test?   For example, go back into NWEA and deselect the test results for 2013?</a:t>
            </a:r>
            <a:endParaRPr kumimoji="1" lang="en-US" dirty="0">
              <a:solidFill>
                <a:srgbClr val="000000"/>
              </a:solidFill>
            </a:endParaRPr>
          </a:p>
        </p:txBody>
      </p:sp>
      <p:sp>
        <p:nvSpPr>
          <p:cNvPr id="48" name="Round Diagonal Corner Rectangle 47"/>
          <p:cNvSpPr/>
          <p:nvPr/>
        </p:nvSpPr>
        <p:spPr>
          <a:xfrm>
            <a:off x="4867565" y="4883510"/>
            <a:ext cx="2160402" cy="719331"/>
          </a:xfrm>
          <a:prstGeom prst="round2DiagRect">
            <a:avLst/>
          </a:prstGeom>
          <a:solidFill>
            <a:srgbClr val="008000">
              <a:alpha val="32000"/>
            </a:srgbClr>
          </a:solidFill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Active: Click one of the View buttons.</a:t>
            </a:r>
            <a:endParaRPr kumimoji="1" lang="en-US" dirty="0">
              <a:solidFill>
                <a:srgbClr val="000000"/>
              </a:solidFill>
            </a:endParaRPr>
          </a:p>
        </p:txBody>
      </p:sp>
      <p:sp>
        <p:nvSpPr>
          <p:cNvPr id="69" name="圆角矩形 7">
            <a:hlinkClick r:id="rId3" action="ppaction://hlinksldjump"/>
          </p:cNvPr>
          <p:cNvSpPr/>
          <p:nvPr/>
        </p:nvSpPr>
        <p:spPr>
          <a:xfrm>
            <a:off x="498099" y="4180279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600" dirty="0" err="1">
                <a:solidFill>
                  <a:schemeClr val="tx1"/>
                </a:solidFill>
              </a:rPr>
              <a:t>Fontis</a:t>
            </a:r>
            <a:r>
              <a:rPr lang="en-US" sz="1600" dirty="0">
                <a:solidFill>
                  <a:schemeClr val="tx1"/>
                </a:solidFill>
              </a:rPr>
              <a:t> &amp; </a:t>
            </a:r>
            <a:r>
              <a:rPr lang="en-US" sz="1600" dirty="0" err="1" smtClean="0">
                <a:solidFill>
                  <a:schemeClr val="tx1"/>
                </a:solidFill>
              </a:rPr>
              <a:t>Pinnell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1" name="圆角矩形 7">
            <a:hlinkClick r:id="rId3" action="ppaction://hlinksldjump"/>
          </p:cNvPr>
          <p:cNvSpPr/>
          <p:nvPr/>
        </p:nvSpPr>
        <p:spPr>
          <a:xfrm>
            <a:off x="3210265" y="3631952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rgbClr val="000000"/>
                </a:solidFill>
              </a:rPr>
              <a:t>Language Arts</a:t>
            </a:r>
            <a:endParaRPr kumimoji="1" lang="zh-CN" altLang="en-US" sz="1600" dirty="0">
              <a:solidFill>
                <a:srgbClr val="000000"/>
              </a:solidFill>
            </a:endParaRPr>
          </a:p>
        </p:txBody>
      </p:sp>
      <p:sp>
        <p:nvSpPr>
          <p:cNvPr id="73" name="圆角矩形 7">
            <a:hlinkClick r:id="rId3" action="ppaction://hlinksldjump"/>
          </p:cNvPr>
          <p:cNvSpPr/>
          <p:nvPr/>
        </p:nvSpPr>
        <p:spPr>
          <a:xfrm>
            <a:off x="498099" y="3631952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rgbClr val="000000"/>
                </a:solidFill>
              </a:rPr>
              <a:t>Ohio Word Test</a:t>
            </a:r>
            <a:endParaRPr kumimoji="1" lang="zh-CN" altLang="en-US" sz="1600" dirty="0">
              <a:solidFill>
                <a:srgbClr val="000000"/>
              </a:solidFill>
            </a:endParaRPr>
          </a:p>
        </p:txBody>
      </p:sp>
      <p:sp>
        <p:nvSpPr>
          <p:cNvPr id="74" name="圆角矩形 7">
            <a:hlinkClick r:id="rId3" action="ppaction://hlinksldjump"/>
          </p:cNvPr>
          <p:cNvSpPr/>
          <p:nvPr/>
        </p:nvSpPr>
        <p:spPr>
          <a:xfrm>
            <a:off x="498099" y="2535296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600" dirty="0" err="1" smtClean="0">
                <a:solidFill>
                  <a:schemeClr val="tx1"/>
                </a:solidFill>
              </a:rPr>
              <a:t>Brigance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8" name="圆角矩形 7">
            <a:hlinkClick r:id="rId3" action="ppaction://hlinksldjump"/>
          </p:cNvPr>
          <p:cNvSpPr/>
          <p:nvPr/>
        </p:nvSpPr>
        <p:spPr>
          <a:xfrm>
            <a:off x="498099" y="3083624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CLAYS</a:t>
            </a:r>
            <a:endParaRPr kumimoji="1" lang="zh-CN" altLang="en-US" sz="1600" b="1" dirty="0">
              <a:solidFill>
                <a:srgbClr val="000000"/>
              </a:solidFill>
            </a:endParaRPr>
          </a:p>
        </p:txBody>
      </p:sp>
      <p:sp>
        <p:nvSpPr>
          <p:cNvPr id="81" name="圆角矩形 7">
            <a:hlinkClick r:id="rId3" action="ppaction://hlinksldjump"/>
          </p:cNvPr>
          <p:cNvSpPr/>
          <p:nvPr/>
        </p:nvSpPr>
        <p:spPr>
          <a:xfrm>
            <a:off x="498099" y="1986968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chemeClr val="tx1"/>
                </a:solidFill>
              </a:rPr>
              <a:t>KRAL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82" name="圆角矩形 7">
            <a:hlinkClick r:id="rId3" action="ppaction://hlinksldjump"/>
          </p:cNvPr>
          <p:cNvSpPr/>
          <p:nvPr/>
        </p:nvSpPr>
        <p:spPr>
          <a:xfrm>
            <a:off x="3210265" y="4180279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rgbClr val="000000"/>
                </a:solidFill>
              </a:rPr>
              <a:t>Explore</a:t>
            </a:r>
            <a:endParaRPr kumimoji="1" lang="zh-CN" altLang="en-US" sz="1600" dirty="0">
              <a:solidFill>
                <a:srgbClr val="000000"/>
              </a:solidFill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3210265" y="1986968"/>
            <a:ext cx="1657300" cy="348735"/>
            <a:chOff x="5348977" y="3182876"/>
            <a:chExt cx="1657300" cy="348735"/>
          </a:xfrm>
        </p:grpSpPr>
        <p:sp>
          <p:nvSpPr>
            <p:cNvPr id="84" name="Rounded Rectangle 6"/>
            <p:cNvSpPr/>
            <p:nvPr/>
          </p:nvSpPr>
          <p:spPr>
            <a:xfrm>
              <a:off x="5425447" y="3192105"/>
              <a:ext cx="711878" cy="3016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solidFill>
                    <a:schemeClr val="tx1"/>
                  </a:solidFill>
                </a:rPr>
                <a:t>STARS</a:t>
              </a:r>
              <a:endParaRPr lang="en-US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85" name="圆角矩形 7">
              <a:hlinkClick r:id="rId3" action="ppaction://hlinksldjump"/>
            </p:cNvPr>
            <p:cNvSpPr/>
            <p:nvPr/>
          </p:nvSpPr>
          <p:spPr>
            <a:xfrm>
              <a:off x="5348977" y="3182876"/>
              <a:ext cx="1657300" cy="348735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600" b="1" dirty="0"/>
            </a:p>
          </p:txBody>
        </p:sp>
      </p:grpSp>
      <p:sp>
        <p:nvSpPr>
          <p:cNvPr id="86" name="圆角矩形 7">
            <a:hlinkClick r:id="rId6" action="ppaction://hlinksldjump"/>
          </p:cNvPr>
          <p:cNvSpPr/>
          <p:nvPr/>
        </p:nvSpPr>
        <p:spPr>
          <a:xfrm>
            <a:off x="3210265" y="2535296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rgbClr val="000000"/>
                </a:solidFill>
              </a:rPr>
              <a:t>NWEA</a:t>
            </a:r>
            <a:endParaRPr kumimoji="1" lang="zh-CN" altLang="en-US" sz="1600" dirty="0">
              <a:solidFill>
                <a:srgbClr val="000000"/>
              </a:solidFill>
            </a:endParaRPr>
          </a:p>
        </p:txBody>
      </p:sp>
      <p:sp>
        <p:nvSpPr>
          <p:cNvPr id="87" name="圆角矩形 7">
            <a:hlinkClick r:id="rId7" action="ppaction://hlinksldjump"/>
          </p:cNvPr>
          <p:cNvSpPr/>
          <p:nvPr/>
        </p:nvSpPr>
        <p:spPr>
          <a:xfrm>
            <a:off x="3210265" y="3083624"/>
            <a:ext cx="1657300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rgbClr val="000000"/>
                </a:solidFill>
              </a:rPr>
              <a:t>OAA</a:t>
            </a:r>
            <a:endParaRPr kumimoji="1" lang="zh-CN" alt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158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hlinkClick r:id="rId2" action="ppaction://hlinksldjump"/>
          </p:cNvPr>
          <p:cNvSpPr txBox="1"/>
          <p:nvPr/>
        </p:nvSpPr>
        <p:spPr>
          <a:xfrm>
            <a:off x="3177372" y="204736"/>
            <a:ext cx="121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Mike Lee</a:t>
            </a:r>
            <a:endParaRPr kumimoji="1" lang="zh-CN" altLang="en-US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87624" y="525901"/>
            <a:ext cx="759442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矩形 4">
            <a:hlinkClick r:id="rId3" action="ppaction://hlinksldjump"/>
          </p:cNvPr>
          <p:cNvSpPr/>
          <p:nvPr/>
        </p:nvSpPr>
        <p:spPr>
          <a:xfrm>
            <a:off x="0" y="1158713"/>
            <a:ext cx="9144000" cy="33608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8" name="文本框 5">
            <a:hlinkClick r:id="rId4" action="ppaction://hlinksldjump"/>
          </p:cNvPr>
          <p:cNvSpPr txBox="1"/>
          <p:nvPr/>
        </p:nvSpPr>
        <p:spPr>
          <a:xfrm>
            <a:off x="204113" y="1173822"/>
            <a:ext cx="1780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Assessments</a:t>
            </a:r>
            <a:endParaRPr kumimoji="1" lang="zh-CN" altLang="en-US" sz="1600" dirty="0"/>
          </a:p>
        </p:txBody>
      </p:sp>
      <p:cxnSp>
        <p:nvCxnSpPr>
          <p:cNvPr id="9" name="Straight Connector 8">
            <a:hlinkClick r:id="rId4" action="ppaction://hlinksldjump"/>
          </p:cNvPr>
          <p:cNvCxnSpPr/>
          <p:nvPr/>
        </p:nvCxnSpPr>
        <p:spPr>
          <a:xfrm>
            <a:off x="204113" y="1481878"/>
            <a:ext cx="1178540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 Diagonal Corner Rectangle 9"/>
          <p:cNvSpPr/>
          <p:nvPr/>
        </p:nvSpPr>
        <p:spPr>
          <a:xfrm>
            <a:off x="5865414" y="1559787"/>
            <a:ext cx="3120837" cy="1755878"/>
          </a:xfrm>
          <a:prstGeom prst="round2DiagRect">
            <a:avLst/>
          </a:prstGeom>
          <a:solidFill>
            <a:srgbClr val="008000">
              <a:alpha val="32000"/>
            </a:srgbClr>
          </a:solidFill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Active: Click Assessments to go back to Assessments page for Mike Lee. </a:t>
            </a:r>
          </a:p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Click Mike Lee to go to his records page. </a:t>
            </a:r>
            <a:endParaRPr kumimoji="1" lang="en-US" dirty="0">
              <a:solidFill>
                <a:srgbClr val="00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280414"/>
              </p:ext>
            </p:extLst>
          </p:nvPr>
        </p:nvGraphicFramePr>
        <p:xfrm>
          <a:off x="204113" y="1721898"/>
          <a:ext cx="3731432" cy="989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9813"/>
                <a:gridCol w="1300480"/>
                <a:gridCol w="1641139"/>
              </a:tblGrid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NWEA Reading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OAA Reading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355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2012-12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422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11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2012-13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435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ound Diagonal Corner Rectangle 11"/>
          <p:cNvSpPr/>
          <p:nvPr/>
        </p:nvSpPr>
        <p:spPr>
          <a:xfrm>
            <a:off x="548765" y="4697817"/>
            <a:ext cx="2488038" cy="2050856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r>
              <a:rPr kumimoji="1" lang="en-US" dirty="0" smtClean="0">
                <a:solidFill>
                  <a:srgbClr val="000000"/>
                </a:solidFill>
              </a:rPr>
              <a:t>Note: Cells containing a score that is below Proficient will use </a:t>
            </a:r>
            <a:r>
              <a:rPr kumimoji="1" lang="en-US" dirty="0" smtClean="0">
                <a:solidFill>
                  <a:srgbClr val="FF0000"/>
                </a:solidFill>
              </a:rPr>
              <a:t>red text</a:t>
            </a:r>
            <a:r>
              <a:rPr kumimoji="1" lang="en-US" dirty="0" smtClean="0">
                <a:solidFill>
                  <a:srgbClr val="000000"/>
                </a:solidFill>
              </a:rPr>
              <a:t>.</a:t>
            </a:r>
            <a:endParaRPr kumimoji="1" lang="en-US" dirty="0">
              <a:solidFill>
                <a:srgbClr val="000000"/>
              </a:solidFill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4238421" y="3672388"/>
            <a:ext cx="2822046" cy="2477517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r>
              <a:rPr kumimoji="1" lang="en-US" dirty="0" smtClean="0">
                <a:solidFill>
                  <a:srgbClr val="FF0000"/>
                </a:solidFill>
              </a:rPr>
              <a:t>Question</a:t>
            </a:r>
            <a:r>
              <a:rPr kumimoji="1" lang="en-US" dirty="0" smtClean="0">
                <a:solidFill>
                  <a:srgbClr val="000000"/>
                </a:solidFill>
              </a:rPr>
              <a:t>: The layout used in the top table is not the same as the table layout that Sara provided, which is closer to the layout of the bottom table. </a:t>
            </a:r>
          </a:p>
          <a:p>
            <a:r>
              <a:rPr kumimoji="1" lang="en-US" dirty="0" smtClean="0">
                <a:solidFill>
                  <a:srgbClr val="000000"/>
                </a:solidFill>
              </a:rPr>
              <a:t>Which should we use?</a:t>
            </a:r>
            <a:endParaRPr kumimoji="1" lang="en-US" dirty="0">
              <a:solidFill>
                <a:srgbClr val="000000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043324"/>
              </p:ext>
            </p:extLst>
          </p:nvPr>
        </p:nvGraphicFramePr>
        <p:xfrm>
          <a:off x="232188" y="3315665"/>
          <a:ext cx="3503883" cy="1045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924"/>
                <a:gridCol w="868112"/>
                <a:gridCol w="784893"/>
                <a:gridCol w="9989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NWEA Reading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2011-12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NWEA Reading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2012-13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OAA Reading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2011-12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OAA Reading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2012-13</a:t>
                      </a:r>
                    </a:p>
                  </a:txBody>
                  <a:tcPr/>
                </a:tc>
              </a:tr>
              <a:tr h="3135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422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435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609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4">
            <a:hlinkClick r:id="rId2" action="ppaction://hlinksldjump"/>
          </p:cNvPr>
          <p:cNvSpPr/>
          <p:nvPr/>
        </p:nvSpPr>
        <p:spPr>
          <a:xfrm>
            <a:off x="0" y="1158713"/>
            <a:ext cx="9144000" cy="33608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7" name="文本框 5">
            <a:hlinkClick r:id="rId3" action="ppaction://hlinksldjump"/>
          </p:cNvPr>
          <p:cNvSpPr txBox="1"/>
          <p:nvPr/>
        </p:nvSpPr>
        <p:spPr>
          <a:xfrm>
            <a:off x="204113" y="1173822"/>
            <a:ext cx="1780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Assessments</a:t>
            </a:r>
            <a:endParaRPr kumimoji="1" lang="zh-CN" altLang="en-US" sz="1600" dirty="0"/>
          </a:p>
        </p:txBody>
      </p:sp>
      <p:sp>
        <p:nvSpPr>
          <p:cNvPr id="9" name="文本框 3">
            <a:hlinkClick r:id="rId4" action="ppaction://hlinksldjump"/>
          </p:cNvPr>
          <p:cNvSpPr txBox="1"/>
          <p:nvPr/>
        </p:nvSpPr>
        <p:spPr>
          <a:xfrm>
            <a:off x="3177372" y="204736"/>
            <a:ext cx="121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Mike Lee</a:t>
            </a:r>
            <a:endParaRPr kumimoji="1" lang="zh-CN" altLang="en-US" sz="1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287624" y="525901"/>
            <a:ext cx="759442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 Diagonal Corner Rectangle 10"/>
          <p:cNvSpPr/>
          <p:nvPr/>
        </p:nvSpPr>
        <p:spPr>
          <a:xfrm>
            <a:off x="6412857" y="1746043"/>
            <a:ext cx="2536907" cy="2125054"/>
          </a:xfrm>
          <a:prstGeom prst="round2DiagRect">
            <a:avLst/>
          </a:prstGeom>
          <a:solidFill>
            <a:srgbClr val="008000">
              <a:alpha val="32000"/>
            </a:srgbClr>
          </a:solidFill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Active: Click Assessments to go back to Assessments page for Mike Lee. </a:t>
            </a:r>
          </a:p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Click Mike Lee to go to his records page. </a:t>
            </a:r>
            <a:endParaRPr kumimoji="1" lang="en-US" dirty="0">
              <a:solidFill>
                <a:srgbClr val="000000"/>
              </a:solidFill>
            </a:endParaRPr>
          </a:p>
        </p:txBody>
      </p:sp>
      <p:cxnSp>
        <p:nvCxnSpPr>
          <p:cNvPr id="8" name="Straight Connector 7">
            <a:hlinkClick r:id="rId3" action="ppaction://hlinksldjump"/>
          </p:cNvPr>
          <p:cNvCxnSpPr/>
          <p:nvPr/>
        </p:nvCxnSpPr>
        <p:spPr>
          <a:xfrm>
            <a:off x="204113" y="1481878"/>
            <a:ext cx="1178540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620832" y="3394369"/>
            <a:ext cx="3148968" cy="436872"/>
          </a:xfrm>
          <a:prstGeom prst="rect">
            <a:avLst/>
          </a:prstGeom>
          <a:solidFill>
            <a:srgbClr val="BD4B41">
              <a:alpha val="2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13" name="Rectangle 12"/>
          <p:cNvSpPr/>
          <p:nvPr/>
        </p:nvSpPr>
        <p:spPr>
          <a:xfrm>
            <a:off x="1620832" y="1631903"/>
            <a:ext cx="3148968" cy="421931"/>
          </a:xfrm>
          <a:prstGeom prst="rect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14" name="Rectangle 13"/>
          <p:cNvSpPr/>
          <p:nvPr/>
        </p:nvSpPr>
        <p:spPr>
          <a:xfrm>
            <a:off x="1620832" y="2054357"/>
            <a:ext cx="3148968" cy="436872"/>
          </a:xfrm>
          <a:prstGeom prst="rect">
            <a:avLst/>
          </a:prstGeom>
          <a:solidFill>
            <a:srgbClr val="008000">
              <a:alpha val="2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15" name="Rectangle 14"/>
          <p:cNvSpPr/>
          <p:nvPr/>
        </p:nvSpPr>
        <p:spPr>
          <a:xfrm>
            <a:off x="1620832" y="2486624"/>
            <a:ext cx="3148968" cy="451813"/>
          </a:xfrm>
          <a:prstGeom prst="rect">
            <a:avLst/>
          </a:prstGeom>
          <a:solidFill>
            <a:srgbClr val="FF6600">
              <a:alpha val="2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16" name="Rectangle 15"/>
          <p:cNvSpPr/>
          <p:nvPr/>
        </p:nvSpPr>
        <p:spPr>
          <a:xfrm>
            <a:off x="1620832" y="2940373"/>
            <a:ext cx="3148968" cy="448958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4" name="TextBox 3"/>
          <p:cNvSpPr txBox="1"/>
          <p:nvPr/>
        </p:nvSpPr>
        <p:spPr>
          <a:xfrm>
            <a:off x="478156" y="1746057"/>
            <a:ext cx="903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Advanced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29390" y="2179545"/>
            <a:ext cx="1052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Accelerated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91393" y="2613033"/>
            <a:ext cx="890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Proficient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825456" y="3046521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Basic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52257" y="3480008"/>
            <a:ext cx="7297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Limited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1984130" y="3963619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2012-13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177372" y="3963619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2013-14</a:t>
            </a:r>
            <a:endParaRPr lang="en-US" sz="14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315882" y="2643334"/>
            <a:ext cx="1344706" cy="108475"/>
          </a:xfrm>
          <a:prstGeom prst="line">
            <a:avLst/>
          </a:prstGeom>
          <a:ln w="25400"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315882" y="2523804"/>
            <a:ext cx="1344706" cy="119530"/>
          </a:xfrm>
          <a:prstGeom prst="line">
            <a:avLst/>
          </a:prstGeom>
          <a:ln w="25400">
            <a:solidFill>
              <a:srgbClr val="FF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36590" y="4489244"/>
            <a:ext cx="313765" cy="0"/>
          </a:xfrm>
          <a:prstGeom prst="line">
            <a:avLst/>
          </a:prstGeom>
          <a:ln w="38100"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50839" y="4816445"/>
            <a:ext cx="1279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NWEA Reading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2450839" y="4319518"/>
            <a:ext cx="11390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OAA Reading</a:t>
            </a:r>
            <a:endParaRPr lang="en-US" sz="14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2136590" y="4986170"/>
            <a:ext cx="313765" cy="1"/>
          </a:xfrm>
          <a:prstGeom prst="line">
            <a:avLst/>
          </a:prstGeom>
          <a:ln w="38100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101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375730" y="2496502"/>
            <a:ext cx="16669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Teacher</a:t>
            </a:r>
            <a:endParaRPr kumimoji="1" lang="zh-CN" altLang="en-US" sz="1600" dirty="0"/>
          </a:p>
        </p:txBody>
      </p:sp>
      <p:sp>
        <p:nvSpPr>
          <p:cNvPr id="7" name="文本框 6"/>
          <p:cNvSpPr txBox="1"/>
          <p:nvPr/>
        </p:nvSpPr>
        <p:spPr>
          <a:xfrm>
            <a:off x="375730" y="3804781"/>
            <a:ext cx="138533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Service </a:t>
            </a:r>
          </a:p>
          <a:p>
            <a:r>
              <a:rPr kumimoji="1" lang="en-US" altLang="zh-CN" sz="1600" dirty="0" smtClean="0"/>
              <a:t>Designation</a:t>
            </a:r>
            <a:endParaRPr kumimoji="1" lang="zh-CN" altLang="en-US" sz="1600" dirty="0"/>
          </a:p>
        </p:txBody>
      </p:sp>
      <p:sp>
        <p:nvSpPr>
          <p:cNvPr id="8" name="文本框 7"/>
          <p:cNvSpPr txBox="1"/>
          <p:nvPr/>
        </p:nvSpPr>
        <p:spPr>
          <a:xfrm>
            <a:off x="375730" y="3181741"/>
            <a:ext cx="16669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Student</a:t>
            </a:r>
            <a:endParaRPr kumimoji="1" lang="zh-CN" altLang="en-US" sz="1600" dirty="0"/>
          </a:p>
        </p:txBody>
      </p:sp>
      <p:sp>
        <p:nvSpPr>
          <p:cNvPr id="9" name="文本框 8"/>
          <p:cNvSpPr txBox="1"/>
          <p:nvPr/>
        </p:nvSpPr>
        <p:spPr>
          <a:xfrm>
            <a:off x="4030074" y="2088254"/>
            <a:ext cx="16669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First name</a:t>
            </a:r>
            <a:endParaRPr kumimoji="1" lang="zh-CN" altLang="en-US" sz="1600" dirty="0"/>
          </a:p>
        </p:txBody>
      </p:sp>
      <p:sp>
        <p:nvSpPr>
          <p:cNvPr id="10" name="文本框 9"/>
          <p:cNvSpPr txBox="1"/>
          <p:nvPr/>
        </p:nvSpPr>
        <p:spPr>
          <a:xfrm>
            <a:off x="1824516" y="2088254"/>
            <a:ext cx="16669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Last name</a:t>
            </a:r>
            <a:endParaRPr kumimoji="1" lang="zh-CN" altLang="en-US" sz="1600" dirty="0"/>
          </a:p>
        </p:txBody>
      </p:sp>
      <p:sp>
        <p:nvSpPr>
          <p:cNvPr id="11" name="矩形 10"/>
          <p:cNvSpPr/>
          <p:nvPr/>
        </p:nvSpPr>
        <p:spPr>
          <a:xfrm>
            <a:off x="1824516" y="2567766"/>
            <a:ext cx="1757643" cy="369332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chemeClr val="tx1"/>
                </a:solidFill>
              </a:rPr>
              <a:t>Riley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030074" y="2577434"/>
            <a:ext cx="1757643" cy="369332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zh-CN" sz="1600" dirty="0" smtClean="0">
                <a:solidFill>
                  <a:schemeClr val="tx1"/>
                </a:solidFill>
              </a:rPr>
              <a:t>Linda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824516" y="3181741"/>
            <a:ext cx="1757643" cy="369332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600"/>
          </a:p>
        </p:txBody>
      </p:sp>
      <p:sp>
        <p:nvSpPr>
          <p:cNvPr id="14" name="矩形 13"/>
          <p:cNvSpPr/>
          <p:nvPr/>
        </p:nvSpPr>
        <p:spPr>
          <a:xfrm>
            <a:off x="4030074" y="3180068"/>
            <a:ext cx="1757643" cy="369332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600"/>
          </a:p>
        </p:txBody>
      </p:sp>
      <p:sp>
        <p:nvSpPr>
          <p:cNvPr id="19" name="文本框 3"/>
          <p:cNvSpPr txBox="1"/>
          <p:nvPr/>
        </p:nvSpPr>
        <p:spPr>
          <a:xfrm>
            <a:off x="136080" y="1156248"/>
            <a:ext cx="23018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Group Search</a:t>
            </a:r>
            <a:endParaRPr kumimoji="1" lang="zh-CN" altLang="en-US" sz="1600" dirty="0"/>
          </a:p>
        </p:txBody>
      </p:sp>
      <p:sp>
        <p:nvSpPr>
          <p:cNvPr id="24" name="文本框 16"/>
          <p:cNvSpPr txBox="1"/>
          <p:nvPr/>
        </p:nvSpPr>
        <p:spPr>
          <a:xfrm>
            <a:off x="3245511" y="5873875"/>
            <a:ext cx="107983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1600" dirty="0" smtClean="0"/>
              <a:t>     Search</a:t>
            </a:r>
            <a:endParaRPr kumimoji="1" lang="zh-CN" altLang="en-US" sz="1600" dirty="0"/>
          </a:p>
        </p:txBody>
      </p:sp>
      <p:sp>
        <p:nvSpPr>
          <p:cNvPr id="25" name="椭圆 17">
            <a:hlinkClick r:id="rId2" action="ppaction://hlinksldjump"/>
          </p:cNvPr>
          <p:cNvSpPr/>
          <p:nvPr/>
        </p:nvSpPr>
        <p:spPr>
          <a:xfrm>
            <a:off x="3226781" y="5735375"/>
            <a:ext cx="1117294" cy="523220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3" name="Rectangle 2"/>
          <p:cNvSpPr/>
          <p:nvPr/>
        </p:nvSpPr>
        <p:spPr>
          <a:xfrm>
            <a:off x="1862668" y="3974748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26" name="TextBox 25"/>
          <p:cNvSpPr txBox="1"/>
          <p:nvPr/>
        </p:nvSpPr>
        <p:spPr>
          <a:xfrm>
            <a:off x="2156231" y="3882205"/>
            <a:ext cx="442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IEP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56231" y="4277296"/>
            <a:ext cx="4966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504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56542" y="4216951"/>
            <a:ext cx="10452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Yellow RTI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56231" y="5067479"/>
            <a:ext cx="1513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Free &amp; Reduced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56542" y="4578061"/>
            <a:ext cx="8154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Red RTI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56542" y="3814473"/>
            <a:ext cx="1007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Green RTI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156231" y="4672387"/>
            <a:ext cx="1142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Health Plan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862668" y="4369853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36" name="Rectangle 35"/>
          <p:cNvSpPr/>
          <p:nvPr/>
        </p:nvSpPr>
        <p:spPr>
          <a:xfrm>
            <a:off x="1862668" y="4764958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37" name="Rectangle 36"/>
          <p:cNvSpPr/>
          <p:nvPr/>
        </p:nvSpPr>
        <p:spPr>
          <a:xfrm>
            <a:off x="4047028" y="3907019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38" name="Rectangle 37"/>
          <p:cNvSpPr/>
          <p:nvPr/>
        </p:nvSpPr>
        <p:spPr>
          <a:xfrm>
            <a:off x="4047028" y="4288013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39" name="Rectangle 38"/>
          <p:cNvSpPr/>
          <p:nvPr/>
        </p:nvSpPr>
        <p:spPr>
          <a:xfrm>
            <a:off x="4047028" y="4669007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40" name="Rectangle 39"/>
          <p:cNvSpPr/>
          <p:nvPr/>
        </p:nvSpPr>
        <p:spPr>
          <a:xfrm>
            <a:off x="1862668" y="5160064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34" name="矩形 4"/>
          <p:cNvSpPr/>
          <p:nvPr/>
        </p:nvSpPr>
        <p:spPr>
          <a:xfrm>
            <a:off x="0" y="1158713"/>
            <a:ext cx="9144000" cy="33608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3979873" y="3804781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Zapf Dingbats"/>
                <a:ea typeface="Zapf Dingbats"/>
                <a:cs typeface="Zapf Dingbats"/>
              </a:rPr>
              <a:t>✓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792029" y="4240576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Zapf Dingbats"/>
                <a:ea typeface="Zapf Dingbats"/>
                <a:cs typeface="Zapf Dingbats"/>
              </a:rPr>
              <a:t>✓</a:t>
            </a:r>
            <a:endParaRPr lang="en-US" dirty="0"/>
          </a:p>
        </p:txBody>
      </p:sp>
      <p:sp>
        <p:nvSpPr>
          <p:cNvPr id="41" name="Round Diagonal Corner Rectangle 40"/>
          <p:cNvSpPr/>
          <p:nvPr/>
        </p:nvSpPr>
        <p:spPr>
          <a:xfrm>
            <a:off x="6199322" y="1802776"/>
            <a:ext cx="2944678" cy="4803063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>
                <a:solidFill>
                  <a:srgbClr val="000000"/>
                </a:solidFill>
              </a:rPr>
              <a:t>Note: A </a:t>
            </a:r>
            <a:r>
              <a:rPr kumimoji="1" lang="en-US" dirty="0" smtClean="0">
                <a:solidFill>
                  <a:srgbClr val="000000"/>
                </a:solidFill>
              </a:rPr>
              <a:t>search for a group of students can be done by teacher or student first or last name, or some combination of service designations.</a:t>
            </a:r>
          </a:p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Is it meaningful to search by first name only?</a:t>
            </a:r>
          </a:p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A search will produce 0 or more results.</a:t>
            </a:r>
          </a:p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Name search supports wild cards. </a:t>
            </a:r>
          </a:p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A service designation search is exact match to </a:t>
            </a:r>
            <a:r>
              <a:rPr kumimoji="1" lang="en-US" b="1" i="1" dirty="0" smtClean="0">
                <a:solidFill>
                  <a:srgbClr val="000000"/>
                </a:solidFill>
              </a:rPr>
              <a:t>all</a:t>
            </a:r>
            <a:r>
              <a:rPr kumimoji="1" lang="en-US" dirty="0" smtClean="0">
                <a:solidFill>
                  <a:srgbClr val="000000"/>
                </a:solidFill>
              </a:rPr>
              <a:t> items selected.</a:t>
            </a:r>
            <a:endParaRPr kumimoji="1" lang="en-US" dirty="0">
              <a:solidFill>
                <a:srgbClr val="000000"/>
              </a:solidFill>
            </a:endParaRPr>
          </a:p>
        </p:txBody>
      </p:sp>
      <p:sp>
        <p:nvSpPr>
          <p:cNvPr id="42" name="Round Diagonal Corner Rectangle 41"/>
          <p:cNvSpPr/>
          <p:nvPr/>
        </p:nvSpPr>
        <p:spPr>
          <a:xfrm>
            <a:off x="782467" y="6120096"/>
            <a:ext cx="2160402" cy="485743"/>
          </a:xfrm>
          <a:prstGeom prst="round2DiagRect">
            <a:avLst/>
          </a:prstGeom>
          <a:solidFill>
            <a:srgbClr val="008000">
              <a:alpha val="32000"/>
            </a:srgbClr>
          </a:solidFill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Active: Click Search. </a:t>
            </a:r>
            <a:endParaRPr kumimoji="1"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617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椭圆 15">
            <a:hlinkClick r:id="rId2" action="ppaction://hlinksldjump"/>
          </p:cNvPr>
          <p:cNvSpPr/>
          <p:nvPr/>
        </p:nvSpPr>
        <p:spPr>
          <a:xfrm>
            <a:off x="6497613" y="1190724"/>
            <a:ext cx="714397" cy="38556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17" name="文本框 3"/>
          <p:cNvSpPr txBox="1"/>
          <p:nvPr/>
        </p:nvSpPr>
        <p:spPr>
          <a:xfrm>
            <a:off x="151200" y="1149836"/>
            <a:ext cx="2169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District/Building Search</a:t>
            </a:r>
            <a:endParaRPr kumimoji="1" lang="zh-CN" altLang="en-US" sz="1600" dirty="0"/>
          </a:p>
        </p:txBody>
      </p:sp>
      <p:sp>
        <p:nvSpPr>
          <p:cNvPr id="28" name="椭圆 19">
            <a:hlinkClick r:id="rId2" action="ppaction://hlinksldjump"/>
          </p:cNvPr>
          <p:cNvSpPr/>
          <p:nvPr/>
        </p:nvSpPr>
        <p:spPr>
          <a:xfrm>
            <a:off x="6497613" y="1305523"/>
            <a:ext cx="714397" cy="38556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31" name="文本框 5"/>
          <p:cNvSpPr txBox="1"/>
          <p:nvPr/>
        </p:nvSpPr>
        <p:spPr>
          <a:xfrm>
            <a:off x="375730" y="2496502"/>
            <a:ext cx="16669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Teacher</a:t>
            </a:r>
            <a:endParaRPr kumimoji="1" lang="zh-CN" altLang="en-US" sz="1600" dirty="0"/>
          </a:p>
        </p:txBody>
      </p:sp>
      <p:sp>
        <p:nvSpPr>
          <p:cNvPr id="32" name="文本框 7"/>
          <p:cNvSpPr txBox="1"/>
          <p:nvPr/>
        </p:nvSpPr>
        <p:spPr>
          <a:xfrm>
            <a:off x="375730" y="3175290"/>
            <a:ext cx="998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Grade</a:t>
            </a:r>
            <a:endParaRPr kumimoji="1" lang="zh-CN" altLang="en-US" sz="1600" dirty="0"/>
          </a:p>
        </p:txBody>
      </p:sp>
      <p:sp>
        <p:nvSpPr>
          <p:cNvPr id="33" name="文本框 8"/>
          <p:cNvSpPr txBox="1"/>
          <p:nvPr/>
        </p:nvSpPr>
        <p:spPr>
          <a:xfrm>
            <a:off x="4030074" y="2088254"/>
            <a:ext cx="16669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First name</a:t>
            </a:r>
            <a:endParaRPr kumimoji="1" lang="zh-CN" altLang="en-US" sz="1600" dirty="0"/>
          </a:p>
        </p:txBody>
      </p:sp>
      <p:sp>
        <p:nvSpPr>
          <p:cNvPr id="34" name="文本框 9"/>
          <p:cNvSpPr txBox="1"/>
          <p:nvPr/>
        </p:nvSpPr>
        <p:spPr>
          <a:xfrm>
            <a:off x="1824516" y="2088254"/>
            <a:ext cx="16669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Last name</a:t>
            </a:r>
            <a:endParaRPr kumimoji="1" lang="zh-CN" altLang="en-US" sz="1600" dirty="0"/>
          </a:p>
        </p:txBody>
      </p:sp>
      <p:sp>
        <p:nvSpPr>
          <p:cNvPr id="35" name="矩形 10"/>
          <p:cNvSpPr/>
          <p:nvPr/>
        </p:nvSpPr>
        <p:spPr>
          <a:xfrm>
            <a:off x="1796504" y="2567766"/>
            <a:ext cx="1757643" cy="369332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600"/>
          </a:p>
        </p:txBody>
      </p:sp>
      <p:sp>
        <p:nvSpPr>
          <p:cNvPr id="36" name="矩形 11"/>
          <p:cNvSpPr/>
          <p:nvPr/>
        </p:nvSpPr>
        <p:spPr>
          <a:xfrm>
            <a:off x="4030074" y="2577434"/>
            <a:ext cx="1757643" cy="369332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600"/>
          </a:p>
        </p:txBody>
      </p:sp>
      <p:sp>
        <p:nvSpPr>
          <p:cNvPr id="37" name="矩形 12"/>
          <p:cNvSpPr/>
          <p:nvPr/>
        </p:nvSpPr>
        <p:spPr>
          <a:xfrm>
            <a:off x="1796504" y="3181741"/>
            <a:ext cx="1757643" cy="369332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600"/>
          </a:p>
        </p:txBody>
      </p:sp>
      <p:grpSp>
        <p:nvGrpSpPr>
          <p:cNvPr id="40" name="Group 39"/>
          <p:cNvGrpSpPr/>
          <p:nvPr/>
        </p:nvGrpSpPr>
        <p:grpSpPr>
          <a:xfrm>
            <a:off x="4201746" y="5666779"/>
            <a:ext cx="1117294" cy="523220"/>
            <a:chOff x="2091937" y="5097165"/>
            <a:chExt cx="1117294" cy="523220"/>
          </a:xfrm>
        </p:grpSpPr>
        <p:sp>
          <p:nvSpPr>
            <p:cNvPr id="41" name="文本框 16"/>
            <p:cNvSpPr txBox="1"/>
            <p:nvPr/>
          </p:nvSpPr>
          <p:spPr>
            <a:xfrm>
              <a:off x="2110667" y="5235665"/>
              <a:ext cx="1079835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zh-CN" sz="1600" dirty="0" smtClean="0"/>
                <a:t>     Search</a:t>
              </a:r>
              <a:endParaRPr kumimoji="1" lang="zh-CN" altLang="en-US" sz="1600" dirty="0"/>
            </a:p>
          </p:txBody>
        </p:sp>
        <p:sp>
          <p:nvSpPr>
            <p:cNvPr id="42" name="椭圆 17">
              <a:hlinkClick r:id="rId3" action="ppaction://hlinksldjump"/>
            </p:cNvPr>
            <p:cNvSpPr/>
            <p:nvPr/>
          </p:nvSpPr>
          <p:spPr>
            <a:xfrm>
              <a:off x="2091937" y="5097165"/>
              <a:ext cx="1117294" cy="523220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9" name="矩形 4"/>
          <p:cNvSpPr/>
          <p:nvPr/>
        </p:nvSpPr>
        <p:spPr>
          <a:xfrm>
            <a:off x="0" y="1158713"/>
            <a:ext cx="9144000" cy="342457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18" name="Round Diagonal Corner Rectangle 17"/>
          <p:cNvSpPr/>
          <p:nvPr/>
        </p:nvSpPr>
        <p:spPr>
          <a:xfrm>
            <a:off x="6020486" y="1691091"/>
            <a:ext cx="3114781" cy="2748831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r>
              <a:rPr kumimoji="1" lang="en-US" dirty="0" smtClean="0">
                <a:solidFill>
                  <a:schemeClr val="tx1"/>
                </a:solidFill>
              </a:rPr>
              <a:t>Name searches use wild card.</a:t>
            </a:r>
          </a:p>
          <a:p>
            <a:r>
              <a:rPr kumimoji="1" lang="en-US" dirty="0" smtClean="0">
                <a:solidFill>
                  <a:schemeClr val="tx1"/>
                </a:solidFill>
              </a:rPr>
              <a:t>A building/district search generates </a:t>
            </a:r>
            <a:r>
              <a:rPr kumimoji="1" lang="en-US" dirty="0">
                <a:solidFill>
                  <a:schemeClr val="tx1"/>
                </a:solidFill>
              </a:rPr>
              <a:t>a </a:t>
            </a:r>
            <a:r>
              <a:rPr kumimoji="1" lang="en-US" dirty="0" smtClean="0">
                <a:solidFill>
                  <a:schemeClr val="tx1"/>
                </a:solidFill>
              </a:rPr>
              <a:t>spreadsheet-like table.</a:t>
            </a:r>
          </a:p>
          <a:p>
            <a:r>
              <a:rPr kumimoji="1" lang="en-US" dirty="0" smtClean="0">
                <a:solidFill>
                  <a:schemeClr val="tx1"/>
                </a:solidFill>
              </a:rPr>
              <a:t>Service designations and text for test scores that are below proficiency should be red.</a:t>
            </a:r>
            <a:endParaRPr kumimoji="1" lang="en-US" dirty="0">
              <a:solidFill>
                <a:schemeClr val="tx1"/>
              </a:solidFill>
            </a:endParaRPr>
          </a:p>
        </p:txBody>
      </p:sp>
      <p:sp>
        <p:nvSpPr>
          <p:cNvPr id="20" name="文本框 7"/>
          <p:cNvSpPr txBox="1"/>
          <p:nvPr/>
        </p:nvSpPr>
        <p:spPr>
          <a:xfrm>
            <a:off x="375730" y="3854079"/>
            <a:ext cx="998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Building</a:t>
            </a:r>
            <a:endParaRPr kumimoji="1" lang="zh-CN" altLang="en-US" sz="1600" dirty="0"/>
          </a:p>
        </p:txBody>
      </p:sp>
      <p:sp useBgFill="1">
        <p:nvSpPr>
          <p:cNvPr id="21" name="Rectangle 20"/>
          <p:cNvSpPr/>
          <p:nvPr/>
        </p:nvSpPr>
        <p:spPr>
          <a:xfrm>
            <a:off x="1783422" y="5084673"/>
            <a:ext cx="1770725" cy="2381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23" name="Rounded Rectangle 6"/>
          <p:cNvSpPr/>
          <p:nvPr/>
        </p:nvSpPr>
        <p:spPr>
          <a:xfrm>
            <a:off x="1871799" y="3886248"/>
            <a:ext cx="1448725" cy="3016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 None</a:t>
            </a:r>
            <a:endParaRPr lang="en-US" sz="1600" kern="1200" dirty="0">
              <a:solidFill>
                <a:schemeClr val="tx1"/>
              </a:solidFill>
            </a:endParaRPr>
          </a:p>
        </p:txBody>
      </p:sp>
      <p:sp>
        <p:nvSpPr>
          <p:cNvPr id="24" name="圆角矩形 7">
            <a:hlinkClick r:id="rId4" action="ppaction://hlinksldjump"/>
          </p:cNvPr>
          <p:cNvSpPr/>
          <p:nvPr/>
        </p:nvSpPr>
        <p:spPr>
          <a:xfrm>
            <a:off x="1783422" y="3848633"/>
            <a:ext cx="1770725" cy="34873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600" b="1" dirty="0"/>
          </a:p>
        </p:txBody>
      </p:sp>
      <p:sp>
        <p:nvSpPr>
          <p:cNvPr id="25" name="Isosceles Triangle 24"/>
          <p:cNvSpPr/>
          <p:nvPr/>
        </p:nvSpPr>
        <p:spPr>
          <a:xfrm flipV="1">
            <a:off x="3205321" y="3979069"/>
            <a:ext cx="248940" cy="188819"/>
          </a:xfrm>
          <a:prstGeom prst="triangle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26" name="TextBox 25"/>
          <p:cNvSpPr txBox="1"/>
          <p:nvPr/>
        </p:nvSpPr>
        <p:spPr>
          <a:xfrm>
            <a:off x="1871799" y="4190342"/>
            <a:ext cx="150448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Cornerstone</a:t>
            </a:r>
          </a:p>
          <a:p>
            <a:r>
              <a:rPr lang="en-US" dirty="0" smtClean="0"/>
              <a:t>Edgewood</a:t>
            </a:r>
          </a:p>
          <a:p>
            <a:r>
              <a:rPr lang="en-US" dirty="0" smtClean="0"/>
              <a:t>Kean</a:t>
            </a:r>
          </a:p>
          <a:p>
            <a:r>
              <a:rPr lang="en-US" dirty="0" smtClean="0"/>
              <a:t>Melrose</a:t>
            </a:r>
          </a:p>
          <a:p>
            <a:r>
              <a:rPr lang="en-US" dirty="0" smtClean="0"/>
              <a:t>Parkview</a:t>
            </a:r>
          </a:p>
          <a:p>
            <a:r>
              <a:rPr lang="en-US" dirty="0" smtClean="0"/>
              <a:t>High School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783422" y="4203077"/>
            <a:ext cx="1770725" cy="1741591"/>
          </a:xfrm>
          <a:prstGeom prst="rect">
            <a:avLst/>
          </a:prstGeom>
          <a:solidFill>
            <a:schemeClr val="accent1">
              <a:alpha val="20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1653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4"/>
          <p:cNvSpPr/>
          <p:nvPr/>
        </p:nvSpPr>
        <p:spPr>
          <a:xfrm>
            <a:off x="0" y="1158713"/>
            <a:ext cx="9144000" cy="33608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39876" y="1530281"/>
            <a:ext cx="8499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Select All</a:t>
            </a:r>
            <a:endParaRPr lang="en-US" sz="14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989817" y="1830085"/>
            <a:ext cx="7484160" cy="666689"/>
            <a:chOff x="1043631" y="2099797"/>
            <a:chExt cx="7484160" cy="666689"/>
          </a:xfrm>
        </p:grpSpPr>
        <p:sp>
          <p:nvSpPr>
            <p:cNvPr id="4" name="矩形 6"/>
            <p:cNvSpPr/>
            <p:nvPr/>
          </p:nvSpPr>
          <p:spPr>
            <a:xfrm>
              <a:off x="1043631" y="2148645"/>
              <a:ext cx="7484160" cy="617841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200" dirty="0"/>
            </a:p>
          </p:txBody>
        </p:sp>
        <p:sp>
          <p:nvSpPr>
            <p:cNvPr id="5" name="文本框 7"/>
            <p:cNvSpPr txBox="1"/>
            <p:nvPr/>
          </p:nvSpPr>
          <p:spPr>
            <a:xfrm>
              <a:off x="1101399" y="2099797"/>
              <a:ext cx="2687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Name: Jon </a:t>
              </a:r>
              <a:r>
                <a:rPr kumimoji="1" lang="en-US" altLang="zh-CN" sz="1200" dirty="0" err="1" smtClean="0"/>
                <a:t>Budai</a:t>
              </a:r>
              <a:endParaRPr kumimoji="1" lang="zh-CN" altLang="en-US" sz="1200" dirty="0"/>
            </a:p>
          </p:txBody>
        </p:sp>
        <p:sp>
          <p:nvSpPr>
            <p:cNvPr id="6" name="文本框 8"/>
            <p:cNvSpPr txBox="1"/>
            <p:nvPr/>
          </p:nvSpPr>
          <p:spPr>
            <a:xfrm>
              <a:off x="1101399" y="2489487"/>
              <a:ext cx="2188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Gender: male</a:t>
              </a:r>
              <a:endParaRPr kumimoji="1" lang="zh-CN" altLang="en-US" sz="1200" dirty="0"/>
            </a:p>
          </p:txBody>
        </p:sp>
        <p:sp>
          <p:nvSpPr>
            <p:cNvPr id="7" name="文本框 9"/>
            <p:cNvSpPr txBox="1"/>
            <p:nvPr/>
          </p:nvSpPr>
          <p:spPr>
            <a:xfrm>
              <a:off x="1101398" y="2302882"/>
              <a:ext cx="2562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Birthday: 10/10/1998</a:t>
              </a:r>
              <a:endParaRPr kumimoji="1" lang="zh-CN" altLang="en-US" sz="1200" dirty="0"/>
            </a:p>
          </p:txBody>
        </p:sp>
        <p:sp>
          <p:nvSpPr>
            <p:cNvPr id="8" name="文本框 10"/>
            <p:cNvSpPr txBox="1"/>
            <p:nvPr/>
          </p:nvSpPr>
          <p:spPr>
            <a:xfrm>
              <a:off x="3973941" y="2484592"/>
              <a:ext cx="19844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Homeroom: Riley</a:t>
              </a:r>
              <a:endParaRPr kumimoji="1" lang="zh-CN" altLang="en-US" sz="1200" dirty="0"/>
            </a:p>
          </p:txBody>
        </p:sp>
        <p:sp>
          <p:nvSpPr>
            <p:cNvPr id="9" name="文本框 11"/>
            <p:cNvSpPr txBox="1"/>
            <p:nvPr/>
          </p:nvSpPr>
          <p:spPr>
            <a:xfrm>
              <a:off x="3973942" y="2302882"/>
              <a:ext cx="997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Grade: 4</a:t>
              </a:r>
              <a:endParaRPr kumimoji="1" lang="zh-CN" altLang="en-US" sz="1200" dirty="0"/>
            </a:p>
          </p:txBody>
        </p:sp>
        <p:sp>
          <p:nvSpPr>
            <p:cNvPr id="10" name="文本框 12"/>
            <p:cNvSpPr txBox="1"/>
            <p:nvPr/>
          </p:nvSpPr>
          <p:spPr>
            <a:xfrm>
              <a:off x="3973942" y="2099797"/>
              <a:ext cx="17516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School:  Parkview</a:t>
              </a:r>
              <a:endParaRPr kumimoji="1" lang="zh-CN" altLang="en-US" sz="1200" dirty="0"/>
            </a:p>
          </p:txBody>
        </p:sp>
        <p:sp>
          <p:nvSpPr>
            <p:cNvPr id="11" name="文本框 13"/>
            <p:cNvSpPr txBox="1"/>
            <p:nvPr/>
          </p:nvSpPr>
          <p:spPr>
            <a:xfrm>
              <a:off x="6633772" y="2319200"/>
              <a:ext cx="1631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Status: 504  </a:t>
              </a:r>
              <a:r>
                <a:rPr kumimoji="1" lang="en-US" altLang="zh-CN" sz="1200" dirty="0" smtClean="0">
                  <a:solidFill>
                    <a:srgbClr val="008000"/>
                  </a:solidFill>
                </a:rPr>
                <a:t>IEP</a:t>
              </a:r>
              <a:endParaRPr kumimoji="1" lang="zh-CN" alt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12" name="文本框 14"/>
            <p:cNvSpPr txBox="1"/>
            <p:nvPr/>
          </p:nvSpPr>
          <p:spPr>
            <a:xfrm>
              <a:off x="6633771" y="2099797"/>
              <a:ext cx="143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ID: 423456</a:t>
              </a:r>
              <a:endParaRPr kumimoji="1" lang="zh-CN" altLang="en-US" sz="1200" dirty="0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395517" y="1878932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989817" y="2512907"/>
            <a:ext cx="7484160" cy="700403"/>
            <a:chOff x="1022465" y="3142235"/>
            <a:chExt cx="7484160" cy="700403"/>
          </a:xfrm>
        </p:grpSpPr>
        <p:sp>
          <p:nvSpPr>
            <p:cNvPr id="14" name="矩形 6"/>
            <p:cNvSpPr/>
            <p:nvPr/>
          </p:nvSpPr>
          <p:spPr>
            <a:xfrm>
              <a:off x="1022465" y="3191083"/>
              <a:ext cx="7484160" cy="651555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200"/>
            </a:p>
          </p:txBody>
        </p:sp>
        <p:sp>
          <p:nvSpPr>
            <p:cNvPr id="15" name="文本框 7"/>
            <p:cNvSpPr txBox="1"/>
            <p:nvPr/>
          </p:nvSpPr>
          <p:spPr>
            <a:xfrm>
              <a:off x="1080233" y="3142235"/>
              <a:ext cx="2687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Name: Ricky Dobbins</a:t>
              </a:r>
              <a:endParaRPr kumimoji="1" lang="zh-CN" altLang="en-US" sz="1200" dirty="0"/>
            </a:p>
          </p:txBody>
        </p:sp>
        <p:sp>
          <p:nvSpPr>
            <p:cNvPr id="16" name="文本框 8"/>
            <p:cNvSpPr txBox="1"/>
            <p:nvPr/>
          </p:nvSpPr>
          <p:spPr>
            <a:xfrm>
              <a:off x="1080233" y="3565639"/>
              <a:ext cx="2188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Gender: male</a:t>
              </a:r>
              <a:endParaRPr kumimoji="1" lang="zh-CN" altLang="en-US" sz="1200" dirty="0"/>
            </a:p>
          </p:txBody>
        </p:sp>
        <p:sp>
          <p:nvSpPr>
            <p:cNvPr id="17" name="文本框 9"/>
            <p:cNvSpPr txBox="1"/>
            <p:nvPr/>
          </p:nvSpPr>
          <p:spPr>
            <a:xfrm>
              <a:off x="1080232" y="3345320"/>
              <a:ext cx="2562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Birthday: 1/</a:t>
              </a:r>
              <a:r>
                <a:rPr kumimoji="1" lang="en-US" altLang="zh-CN" sz="1200" dirty="0"/>
                <a:t>5</a:t>
              </a:r>
              <a:r>
                <a:rPr kumimoji="1" lang="en-US" altLang="zh-CN" sz="1200" dirty="0" smtClean="0"/>
                <a:t>/1998</a:t>
              </a:r>
              <a:endParaRPr kumimoji="1" lang="zh-CN" altLang="en-US" sz="1200" dirty="0"/>
            </a:p>
          </p:txBody>
        </p:sp>
        <p:sp>
          <p:nvSpPr>
            <p:cNvPr id="18" name="文本框 10"/>
            <p:cNvSpPr txBox="1"/>
            <p:nvPr/>
          </p:nvSpPr>
          <p:spPr>
            <a:xfrm>
              <a:off x="3952775" y="3560744"/>
              <a:ext cx="19844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Homeroom: Riley</a:t>
              </a:r>
              <a:endParaRPr kumimoji="1" lang="zh-CN" altLang="en-US" sz="1200" dirty="0"/>
            </a:p>
          </p:txBody>
        </p:sp>
        <p:sp>
          <p:nvSpPr>
            <p:cNvPr id="19" name="文本框 11"/>
            <p:cNvSpPr txBox="1"/>
            <p:nvPr/>
          </p:nvSpPr>
          <p:spPr>
            <a:xfrm>
              <a:off x="3952776" y="3345320"/>
              <a:ext cx="997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Grade: 4</a:t>
              </a:r>
              <a:endParaRPr kumimoji="1" lang="zh-CN" altLang="en-US" sz="1200" dirty="0"/>
            </a:p>
          </p:txBody>
        </p:sp>
        <p:sp>
          <p:nvSpPr>
            <p:cNvPr id="20" name="文本框 12"/>
            <p:cNvSpPr txBox="1"/>
            <p:nvPr/>
          </p:nvSpPr>
          <p:spPr>
            <a:xfrm>
              <a:off x="3952776" y="3142235"/>
              <a:ext cx="17516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School:  Parkview</a:t>
              </a:r>
              <a:endParaRPr kumimoji="1" lang="zh-CN" altLang="en-US" sz="1200" dirty="0"/>
            </a:p>
          </p:txBody>
        </p:sp>
        <p:sp>
          <p:nvSpPr>
            <p:cNvPr id="21" name="文本框 13"/>
            <p:cNvSpPr txBox="1"/>
            <p:nvPr/>
          </p:nvSpPr>
          <p:spPr>
            <a:xfrm>
              <a:off x="6612606" y="3361638"/>
              <a:ext cx="1631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Status</a:t>
              </a:r>
              <a:r>
                <a:rPr kumimoji="1" lang="en-US" altLang="zh-CN" sz="1200" dirty="0"/>
                <a:t>: 504  </a:t>
              </a:r>
              <a:r>
                <a:rPr kumimoji="1" lang="en-US" altLang="zh-CN" sz="1200" dirty="0" smtClean="0">
                  <a:solidFill>
                    <a:srgbClr val="008000"/>
                  </a:solidFill>
                </a:rPr>
                <a:t>IEP</a:t>
              </a:r>
              <a:endParaRPr kumimoji="1" lang="zh-CN" alt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22" name="文本框 14"/>
            <p:cNvSpPr txBox="1"/>
            <p:nvPr/>
          </p:nvSpPr>
          <p:spPr>
            <a:xfrm>
              <a:off x="6612605" y="3142235"/>
              <a:ext cx="143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ID: 789012</a:t>
              </a:r>
              <a:endParaRPr kumimoji="1" lang="zh-CN" altLang="en-US" sz="1200" dirty="0"/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395517" y="2512907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sp>
        <p:nvSpPr>
          <p:cNvPr id="29" name="Rounded Rectangle 28"/>
          <p:cNvSpPr/>
          <p:nvPr/>
        </p:nvSpPr>
        <p:spPr>
          <a:xfrm>
            <a:off x="395517" y="3218205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grpSp>
        <p:nvGrpSpPr>
          <p:cNvPr id="3" name="Group 2"/>
          <p:cNvGrpSpPr/>
          <p:nvPr/>
        </p:nvGrpSpPr>
        <p:grpSpPr>
          <a:xfrm>
            <a:off x="989817" y="3218205"/>
            <a:ext cx="7484160" cy="689165"/>
            <a:chOff x="1022436" y="4173435"/>
            <a:chExt cx="7484160" cy="689165"/>
          </a:xfrm>
        </p:grpSpPr>
        <p:sp>
          <p:nvSpPr>
            <p:cNvPr id="31" name="矩形 6"/>
            <p:cNvSpPr/>
            <p:nvPr/>
          </p:nvSpPr>
          <p:spPr>
            <a:xfrm>
              <a:off x="1022436" y="4233521"/>
              <a:ext cx="7484160" cy="629079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200"/>
            </a:p>
          </p:txBody>
        </p:sp>
        <p:sp>
          <p:nvSpPr>
            <p:cNvPr id="32" name="文本框 7"/>
            <p:cNvSpPr txBox="1"/>
            <p:nvPr/>
          </p:nvSpPr>
          <p:spPr>
            <a:xfrm>
              <a:off x="1080204" y="4173435"/>
              <a:ext cx="2687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Name: </a:t>
              </a:r>
              <a:r>
                <a:rPr kumimoji="1" lang="en-US" altLang="zh-CN" sz="1200" dirty="0" err="1" smtClean="0"/>
                <a:t>Elly</a:t>
              </a:r>
              <a:r>
                <a:rPr kumimoji="1" lang="en-US" altLang="zh-CN" sz="1200" dirty="0" smtClean="0"/>
                <a:t> </a:t>
              </a:r>
              <a:r>
                <a:rPr kumimoji="1" lang="en-US" altLang="zh-CN" sz="1200" dirty="0" err="1"/>
                <a:t>Fernwhistle</a:t>
              </a:r>
              <a:endParaRPr kumimoji="1" lang="zh-CN" altLang="en-US" sz="1200" dirty="0"/>
            </a:p>
          </p:txBody>
        </p:sp>
        <p:sp>
          <p:nvSpPr>
            <p:cNvPr id="33" name="文本框 8"/>
            <p:cNvSpPr txBox="1"/>
            <p:nvPr/>
          </p:nvSpPr>
          <p:spPr>
            <a:xfrm>
              <a:off x="1080204" y="4585601"/>
              <a:ext cx="2188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Gender: female</a:t>
              </a:r>
              <a:endParaRPr kumimoji="1" lang="zh-CN" altLang="en-US" sz="1200" dirty="0"/>
            </a:p>
          </p:txBody>
        </p:sp>
        <p:sp>
          <p:nvSpPr>
            <p:cNvPr id="34" name="文本框 9"/>
            <p:cNvSpPr txBox="1"/>
            <p:nvPr/>
          </p:nvSpPr>
          <p:spPr>
            <a:xfrm>
              <a:off x="1080203" y="4376520"/>
              <a:ext cx="2562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Birthday: 11/21/1998</a:t>
              </a:r>
              <a:endParaRPr kumimoji="1" lang="zh-CN" altLang="en-US" sz="1200" dirty="0"/>
            </a:p>
          </p:txBody>
        </p:sp>
        <p:sp>
          <p:nvSpPr>
            <p:cNvPr id="35" name="文本框 10"/>
            <p:cNvSpPr txBox="1"/>
            <p:nvPr/>
          </p:nvSpPr>
          <p:spPr>
            <a:xfrm>
              <a:off x="3952746" y="4580706"/>
              <a:ext cx="19844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Homeroom: Riley</a:t>
              </a:r>
              <a:endParaRPr kumimoji="1" lang="zh-CN" altLang="en-US" sz="1200" dirty="0"/>
            </a:p>
          </p:txBody>
        </p:sp>
        <p:sp>
          <p:nvSpPr>
            <p:cNvPr id="36" name="文本框 11"/>
            <p:cNvSpPr txBox="1"/>
            <p:nvPr/>
          </p:nvSpPr>
          <p:spPr>
            <a:xfrm>
              <a:off x="3952747" y="4376520"/>
              <a:ext cx="997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Grade: 4</a:t>
              </a:r>
              <a:endParaRPr kumimoji="1" lang="zh-CN" altLang="en-US" sz="1200" dirty="0"/>
            </a:p>
          </p:txBody>
        </p:sp>
        <p:sp>
          <p:nvSpPr>
            <p:cNvPr id="37" name="文本框 12"/>
            <p:cNvSpPr txBox="1"/>
            <p:nvPr/>
          </p:nvSpPr>
          <p:spPr>
            <a:xfrm>
              <a:off x="3952747" y="4173435"/>
              <a:ext cx="17516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School:  Parkview</a:t>
              </a:r>
              <a:endParaRPr kumimoji="1" lang="zh-CN" altLang="en-US" sz="1200" dirty="0"/>
            </a:p>
          </p:txBody>
        </p:sp>
        <p:sp>
          <p:nvSpPr>
            <p:cNvPr id="38" name="文本框 13"/>
            <p:cNvSpPr txBox="1"/>
            <p:nvPr/>
          </p:nvSpPr>
          <p:spPr>
            <a:xfrm>
              <a:off x="6612577" y="4392838"/>
              <a:ext cx="1631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Status</a:t>
              </a:r>
              <a:r>
                <a:rPr kumimoji="1" lang="en-US" altLang="zh-CN" sz="1200" dirty="0"/>
                <a:t>: 504  </a:t>
              </a:r>
              <a:r>
                <a:rPr kumimoji="1" lang="en-US" altLang="zh-CN" sz="1200" dirty="0">
                  <a:solidFill>
                    <a:srgbClr val="008000"/>
                  </a:solidFill>
                </a:rPr>
                <a:t>IEP</a:t>
              </a:r>
              <a:endParaRPr kumimoji="1" lang="zh-CN" alt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39" name="文本框 14"/>
            <p:cNvSpPr txBox="1"/>
            <p:nvPr/>
          </p:nvSpPr>
          <p:spPr>
            <a:xfrm>
              <a:off x="6612576" y="4173435"/>
              <a:ext cx="143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ID: 257901</a:t>
              </a:r>
              <a:endParaRPr kumimoji="1" lang="zh-CN" altLang="en-US" sz="1200" dirty="0"/>
            </a:p>
          </p:txBody>
        </p:sp>
      </p:grpSp>
      <p:sp>
        <p:nvSpPr>
          <p:cNvPr id="30" name="Rounded Rectangle 29"/>
          <p:cNvSpPr/>
          <p:nvPr/>
        </p:nvSpPr>
        <p:spPr>
          <a:xfrm>
            <a:off x="395517" y="3912266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grpSp>
        <p:nvGrpSpPr>
          <p:cNvPr id="2" name="Group 1"/>
          <p:cNvGrpSpPr/>
          <p:nvPr/>
        </p:nvGrpSpPr>
        <p:grpSpPr>
          <a:xfrm>
            <a:off x="989817" y="3912266"/>
            <a:ext cx="7484160" cy="711641"/>
            <a:chOff x="989817" y="5215874"/>
            <a:chExt cx="7484160" cy="711641"/>
          </a:xfrm>
        </p:grpSpPr>
        <p:sp>
          <p:nvSpPr>
            <p:cNvPr id="41" name="矩形 6"/>
            <p:cNvSpPr/>
            <p:nvPr/>
          </p:nvSpPr>
          <p:spPr>
            <a:xfrm>
              <a:off x="989817" y="5275960"/>
              <a:ext cx="7484160" cy="651555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400"/>
            </a:p>
          </p:txBody>
        </p:sp>
        <p:sp>
          <p:nvSpPr>
            <p:cNvPr id="42" name="文本框 7"/>
            <p:cNvSpPr txBox="1"/>
            <p:nvPr/>
          </p:nvSpPr>
          <p:spPr>
            <a:xfrm>
              <a:off x="1047585" y="5215874"/>
              <a:ext cx="2687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Name: Ginger Snap</a:t>
              </a:r>
              <a:endParaRPr kumimoji="1" lang="zh-CN" altLang="en-US" sz="1200" dirty="0"/>
            </a:p>
          </p:txBody>
        </p:sp>
        <p:sp>
          <p:nvSpPr>
            <p:cNvPr id="43" name="文本框 8"/>
            <p:cNvSpPr txBox="1"/>
            <p:nvPr/>
          </p:nvSpPr>
          <p:spPr>
            <a:xfrm>
              <a:off x="1047585" y="5650516"/>
              <a:ext cx="2188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Gender: female</a:t>
              </a:r>
              <a:endParaRPr kumimoji="1" lang="zh-CN" altLang="en-US" sz="1200" dirty="0"/>
            </a:p>
          </p:txBody>
        </p:sp>
        <p:sp>
          <p:nvSpPr>
            <p:cNvPr id="44" name="文本框 9"/>
            <p:cNvSpPr txBox="1"/>
            <p:nvPr/>
          </p:nvSpPr>
          <p:spPr>
            <a:xfrm>
              <a:off x="1047584" y="5430197"/>
              <a:ext cx="2562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Birthday: 12/12/1998</a:t>
              </a:r>
              <a:endParaRPr kumimoji="1" lang="zh-CN" altLang="en-US" sz="1200" dirty="0"/>
            </a:p>
          </p:txBody>
        </p:sp>
        <p:sp>
          <p:nvSpPr>
            <p:cNvPr id="45" name="文本框 10"/>
            <p:cNvSpPr txBox="1"/>
            <p:nvPr/>
          </p:nvSpPr>
          <p:spPr>
            <a:xfrm>
              <a:off x="3920127" y="5645621"/>
              <a:ext cx="19844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Homeroom: Riley</a:t>
              </a:r>
              <a:endParaRPr kumimoji="1" lang="zh-CN" altLang="en-US" sz="1200" dirty="0"/>
            </a:p>
          </p:txBody>
        </p:sp>
        <p:sp>
          <p:nvSpPr>
            <p:cNvPr id="46" name="文本框 11"/>
            <p:cNvSpPr txBox="1"/>
            <p:nvPr/>
          </p:nvSpPr>
          <p:spPr>
            <a:xfrm>
              <a:off x="3920128" y="5430197"/>
              <a:ext cx="997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Grade: 4</a:t>
              </a:r>
              <a:endParaRPr kumimoji="1" lang="zh-CN" altLang="en-US" sz="1200" dirty="0"/>
            </a:p>
          </p:txBody>
        </p:sp>
        <p:sp>
          <p:nvSpPr>
            <p:cNvPr id="47" name="文本框 12"/>
            <p:cNvSpPr txBox="1"/>
            <p:nvPr/>
          </p:nvSpPr>
          <p:spPr>
            <a:xfrm>
              <a:off x="3920128" y="5215874"/>
              <a:ext cx="17516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School:  Parkview</a:t>
              </a:r>
              <a:endParaRPr kumimoji="1" lang="zh-CN" altLang="en-US" sz="1200" dirty="0"/>
            </a:p>
          </p:txBody>
        </p:sp>
        <p:sp>
          <p:nvSpPr>
            <p:cNvPr id="48" name="文本框 13"/>
            <p:cNvSpPr txBox="1"/>
            <p:nvPr/>
          </p:nvSpPr>
          <p:spPr>
            <a:xfrm>
              <a:off x="6579958" y="5446515"/>
              <a:ext cx="1631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Status</a:t>
              </a:r>
              <a:r>
                <a:rPr kumimoji="1" lang="en-US" altLang="zh-CN" sz="1200" dirty="0"/>
                <a:t>: 504  </a:t>
              </a:r>
              <a:r>
                <a:rPr kumimoji="1" lang="en-US" altLang="zh-CN" sz="1200" dirty="0" smtClean="0">
                  <a:solidFill>
                    <a:srgbClr val="008000"/>
                  </a:solidFill>
                </a:rPr>
                <a:t>IEP</a:t>
              </a:r>
              <a:endParaRPr kumimoji="1" lang="zh-CN" alt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49" name="文本框 14"/>
            <p:cNvSpPr txBox="1"/>
            <p:nvPr/>
          </p:nvSpPr>
          <p:spPr>
            <a:xfrm>
              <a:off x="6579957" y="5215874"/>
              <a:ext cx="143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ID: 551432</a:t>
              </a:r>
              <a:endParaRPr kumimoji="1" lang="zh-CN" altLang="en-US" sz="1200" dirty="0"/>
            </a:p>
          </p:txBody>
        </p:sp>
      </p:grpSp>
      <p:sp>
        <p:nvSpPr>
          <p:cNvPr id="60" name="文本框 16"/>
          <p:cNvSpPr txBox="1"/>
          <p:nvPr/>
        </p:nvSpPr>
        <p:spPr>
          <a:xfrm>
            <a:off x="131458" y="6260436"/>
            <a:ext cx="1130121" cy="246221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kumimoji="1" lang="en-US" altLang="zh-CN" sz="1400" dirty="0" smtClean="0"/>
              <a:t>Add to Group</a:t>
            </a:r>
            <a:endParaRPr kumimoji="1" lang="zh-CN" altLang="en-US" sz="1400" dirty="0"/>
          </a:p>
        </p:txBody>
      </p:sp>
      <p:sp>
        <p:nvSpPr>
          <p:cNvPr id="61" name="椭圆 17">
            <a:hlinkClick r:id="rId2" action="ppaction://hlinksldjump"/>
          </p:cNvPr>
          <p:cNvSpPr/>
          <p:nvPr/>
        </p:nvSpPr>
        <p:spPr>
          <a:xfrm>
            <a:off x="72442" y="6191186"/>
            <a:ext cx="1248153" cy="384720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400"/>
          </a:p>
        </p:txBody>
      </p:sp>
      <p:grpSp>
        <p:nvGrpSpPr>
          <p:cNvPr id="58" name="Group 57"/>
          <p:cNvGrpSpPr/>
          <p:nvPr/>
        </p:nvGrpSpPr>
        <p:grpSpPr>
          <a:xfrm>
            <a:off x="991203" y="5340661"/>
            <a:ext cx="7484160" cy="689165"/>
            <a:chOff x="1022436" y="4173435"/>
            <a:chExt cx="7484160" cy="689165"/>
          </a:xfrm>
        </p:grpSpPr>
        <p:sp>
          <p:nvSpPr>
            <p:cNvPr id="59" name="矩形 6"/>
            <p:cNvSpPr/>
            <p:nvPr/>
          </p:nvSpPr>
          <p:spPr>
            <a:xfrm>
              <a:off x="1022436" y="4233521"/>
              <a:ext cx="7484160" cy="629079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200"/>
            </a:p>
          </p:txBody>
        </p:sp>
        <p:sp>
          <p:nvSpPr>
            <p:cNvPr id="63" name="文本框 7"/>
            <p:cNvSpPr txBox="1"/>
            <p:nvPr/>
          </p:nvSpPr>
          <p:spPr>
            <a:xfrm>
              <a:off x="1080204" y="4173435"/>
              <a:ext cx="2687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Name: Gordon </a:t>
              </a:r>
              <a:r>
                <a:rPr kumimoji="1" lang="en-US" altLang="zh-CN" sz="1200" dirty="0" err="1" smtClean="0"/>
                <a:t>Tzap</a:t>
              </a:r>
              <a:endParaRPr kumimoji="1" lang="zh-CN" altLang="en-US" sz="1200" dirty="0"/>
            </a:p>
          </p:txBody>
        </p:sp>
        <p:sp>
          <p:nvSpPr>
            <p:cNvPr id="64" name="文本框 8"/>
            <p:cNvSpPr txBox="1"/>
            <p:nvPr/>
          </p:nvSpPr>
          <p:spPr>
            <a:xfrm>
              <a:off x="1080204" y="4585601"/>
              <a:ext cx="2188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Gender: male</a:t>
              </a:r>
              <a:endParaRPr kumimoji="1" lang="zh-CN" altLang="en-US" sz="1200" dirty="0"/>
            </a:p>
          </p:txBody>
        </p:sp>
        <p:sp>
          <p:nvSpPr>
            <p:cNvPr id="65" name="文本框 9"/>
            <p:cNvSpPr txBox="1"/>
            <p:nvPr/>
          </p:nvSpPr>
          <p:spPr>
            <a:xfrm>
              <a:off x="1080203" y="4376520"/>
              <a:ext cx="2562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Birthday: 10/1/1998</a:t>
              </a:r>
              <a:endParaRPr kumimoji="1" lang="zh-CN" altLang="en-US" sz="1200" dirty="0"/>
            </a:p>
          </p:txBody>
        </p:sp>
        <p:sp>
          <p:nvSpPr>
            <p:cNvPr id="66" name="文本框 10"/>
            <p:cNvSpPr txBox="1"/>
            <p:nvPr/>
          </p:nvSpPr>
          <p:spPr>
            <a:xfrm>
              <a:off x="3952746" y="4580706"/>
              <a:ext cx="19844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Homeroom: Riley</a:t>
              </a:r>
              <a:endParaRPr kumimoji="1" lang="zh-CN" altLang="en-US" sz="1200" dirty="0"/>
            </a:p>
          </p:txBody>
        </p:sp>
        <p:sp>
          <p:nvSpPr>
            <p:cNvPr id="67" name="文本框 11"/>
            <p:cNvSpPr txBox="1"/>
            <p:nvPr/>
          </p:nvSpPr>
          <p:spPr>
            <a:xfrm>
              <a:off x="3952747" y="4376520"/>
              <a:ext cx="997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Grade: 4</a:t>
              </a:r>
              <a:endParaRPr kumimoji="1" lang="zh-CN" altLang="en-US" sz="1200" dirty="0"/>
            </a:p>
          </p:txBody>
        </p:sp>
        <p:sp>
          <p:nvSpPr>
            <p:cNvPr id="68" name="文本框 12"/>
            <p:cNvSpPr txBox="1"/>
            <p:nvPr/>
          </p:nvSpPr>
          <p:spPr>
            <a:xfrm>
              <a:off x="3952747" y="4173435"/>
              <a:ext cx="17516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School:  Parkview</a:t>
              </a:r>
              <a:endParaRPr kumimoji="1" lang="zh-CN" altLang="en-US" sz="1200" dirty="0"/>
            </a:p>
          </p:txBody>
        </p:sp>
        <p:sp>
          <p:nvSpPr>
            <p:cNvPr id="69" name="文本框 13"/>
            <p:cNvSpPr txBox="1"/>
            <p:nvPr/>
          </p:nvSpPr>
          <p:spPr>
            <a:xfrm>
              <a:off x="6612577" y="4392838"/>
              <a:ext cx="1631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Status</a:t>
              </a:r>
              <a:r>
                <a:rPr kumimoji="1" lang="en-US" altLang="zh-CN" sz="1200" dirty="0"/>
                <a:t>: 504  </a:t>
              </a:r>
              <a:r>
                <a:rPr kumimoji="1" lang="en-US" altLang="zh-CN" sz="1200" dirty="0">
                  <a:solidFill>
                    <a:srgbClr val="008000"/>
                  </a:solidFill>
                </a:rPr>
                <a:t>IEP</a:t>
              </a:r>
              <a:endParaRPr kumimoji="1" lang="zh-CN" alt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70" name="文本框 14"/>
            <p:cNvSpPr txBox="1"/>
            <p:nvPr/>
          </p:nvSpPr>
          <p:spPr>
            <a:xfrm>
              <a:off x="6612576" y="4173435"/>
              <a:ext cx="143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ID: 253101</a:t>
              </a:r>
              <a:endParaRPr kumimoji="1" lang="zh-CN" altLang="en-US" sz="1200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989817" y="4638144"/>
            <a:ext cx="7484160" cy="711641"/>
            <a:chOff x="989817" y="5215874"/>
            <a:chExt cx="7484160" cy="711641"/>
          </a:xfrm>
        </p:grpSpPr>
        <p:sp>
          <p:nvSpPr>
            <p:cNvPr id="72" name="矩形 6"/>
            <p:cNvSpPr/>
            <p:nvPr/>
          </p:nvSpPr>
          <p:spPr>
            <a:xfrm>
              <a:off x="989817" y="5264518"/>
              <a:ext cx="7484160" cy="651555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400"/>
            </a:p>
          </p:txBody>
        </p:sp>
        <p:sp>
          <p:nvSpPr>
            <p:cNvPr id="73" name="文本框 7"/>
            <p:cNvSpPr txBox="1"/>
            <p:nvPr/>
          </p:nvSpPr>
          <p:spPr>
            <a:xfrm>
              <a:off x="1047585" y="5215874"/>
              <a:ext cx="2687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Name: Sonya </a:t>
              </a:r>
              <a:r>
                <a:rPr kumimoji="1" lang="en-US" altLang="zh-CN" sz="1200" dirty="0" err="1"/>
                <a:t>Tremmel</a:t>
              </a:r>
              <a:endParaRPr kumimoji="1" lang="zh-CN" altLang="en-US" sz="1200" dirty="0"/>
            </a:p>
          </p:txBody>
        </p:sp>
        <p:sp>
          <p:nvSpPr>
            <p:cNvPr id="74" name="文本框 8"/>
            <p:cNvSpPr txBox="1"/>
            <p:nvPr/>
          </p:nvSpPr>
          <p:spPr>
            <a:xfrm>
              <a:off x="1047585" y="5650516"/>
              <a:ext cx="2188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Gender: female</a:t>
              </a:r>
              <a:endParaRPr kumimoji="1" lang="zh-CN" altLang="en-US" sz="1200" dirty="0"/>
            </a:p>
          </p:txBody>
        </p:sp>
        <p:sp>
          <p:nvSpPr>
            <p:cNvPr id="75" name="文本框 9"/>
            <p:cNvSpPr txBox="1"/>
            <p:nvPr/>
          </p:nvSpPr>
          <p:spPr>
            <a:xfrm>
              <a:off x="1047584" y="5430197"/>
              <a:ext cx="2562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Birthday: 12/2/1998</a:t>
              </a:r>
              <a:endParaRPr kumimoji="1" lang="zh-CN" altLang="en-US" sz="1200" dirty="0"/>
            </a:p>
          </p:txBody>
        </p:sp>
        <p:sp>
          <p:nvSpPr>
            <p:cNvPr id="76" name="文本框 10"/>
            <p:cNvSpPr txBox="1"/>
            <p:nvPr/>
          </p:nvSpPr>
          <p:spPr>
            <a:xfrm>
              <a:off x="3920127" y="5645621"/>
              <a:ext cx="19844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Homeroom: Riley</a:t>
              </a:r>
              <a:endParaRPr kumimoji="1" lang="zh-CN" altLang="en-US" sz="1200" dirty="0"/>
            </a:p>
          </p:txBody>
        </p:sp>
        <p:sp>
          <p:nvSpPr>
            <p:cNvPr id="77" name="文本框 11"/>
            <p:cNvSpPr txBox="1"/>
            <p:nvPr/>
          </p:nvSpPr>
          <p:spPr>
            <a:xfrm>
              <a:off x="3920128" y="5430197"/>
              <a:ext cx="997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Grade: 4</a:t>
              </a:r>
              <a:endParaRPr kumimoji="1" lang="zh-CN" altLang="en-US" sz="1200" dirty="0"/>
            </a:p>
          </p:txBody>
        </p:sp>
        <p:sp>
          <p:nvSpPr>
            <p:cNvPr id="78" name="文本框 12"/>
            <p:cNvSpPr txBox="1"/>
            <p:nvPr/>
          </p:nvSpPr>
          <p:spPr>
            <a:xfrm>
              <a:off x="3920128" y="5215874"/>
              <a:ext cx="17516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School:  Parkview</a:t>
              </a:r>
              <a:endParaRPr kumimoji="1" lang="zh-CN" altLang="en-US" sz="1200" dirty="0"/>
            </a:p>
          </p:txBody>
        </p:sp>
        <p:sp>
          <p:nvSpPr>
            <p:cNvPr id="79" name="文本框 13"/>
            <p:cNvSpPr txBox="1"/>
            <p:nvPr/>
          </p:nvSpPr>
          <p:spPr>
            <a:xfrm>
              <a:off x="6579958" y="5446515"/>
              <a:ext cx="1631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Status</a:t>
              </a:r>
              <a:r>
                <a:rPr kumimoji="1" lang="en-US" altLang="zh-CN" sz="1200" dirty="0"/>
                <a:t>: 504  </a:t>
              </a:r>
              <a:r>
                <a:rPr kumimoji="1" lang="en-US" altLang="zh-CN" sz="1200" dirty="0" smtClean="0">
                  <a:solidFill>
                    <a:srgbClr val="008000"/>
                  </a:solidFill>
                </a:rPr>
                <a:t>IEP</a:t>
              </a:r>
              <a:endParaRPr kumimoji="1" lang="zh-CN" alt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80" name="文本框 14"/>
            <p:cNvSpPr txBox="1"/>
            <p:nvPr/>
          </p:nvSpPr>
          <p:spPr>
            <a:xfrm>
              <a:off x="6579957" y="5215874"/>
              <a:ext cx="143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ID: 698432</a:t>
              </a:r>
              <a:endParaRPr kumimoji="1" lang="zh-CN" altLang="en-US" sz="1200" dirty="0"/>
            </a:p>
          </p:txBody>
        </p:sp>
      </p:grpSp>
      <p:sp>
        <p:nvSpPr>
          <p:cNvPr id="81" name="Rounded Rectangle 80"/>
          <p:cNvSpPr/>
          <p:nvPr/>
        </p:nvSpPr>
        <p:spPr>
          <a:xfrm>
            <a:off x="395517" y="4619161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sp>
        <p:nvSpPr>
          <p:cNvPr id="82" name="Rounded Rectangle 81"/>
          <p:cNvSpPr/>
          <p:nvPr/>
        </p:nvSpPr>
        <p:spPr>
          <a:xfrm>
            <a:off x="395517" y="5313222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sp>
        <p:nvSpPr>
          <p:cNvPr id="50" name="TextBox 49"/>
          <p:cNvSpPr txBox="1"/>
          <p:nvPr/>
        </p:nvSpPr>
        <p:spPr>
          <a:xfrm>
            <a:off x="3495246" y="6229658"/>
            <a:ext cx="8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previous</a:t>
            </a:r>
            <a:endParaRPr lang="en-US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4883857" y="6229658"/>
            <a:ext cx="506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next</a:t>
            </a:r>
            <a:endParaRPr lang="en-US" sz="1400" dirty="0"/>
          </a:p>
        </p:txBody>
      </p:sp>
      <p:sp>
        <p:nvSpPr>
          <p:cNvPr id="84" name="TextBox 83"/>
          <p:cNvSpPr txBox="1"/>
          <p:nvPr/>
        </p:nvSpPr>
        <p:spPr>
          <a:xfrm>
            <a:off x="4354991" y="6229658"/>
            <a:ext cx="447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</a:t>
            </a:r>
            <a:r>
              <a:rPr lang="en-US" sz="1400" dirty="0" smtClean="0"/>
              <a:t>  2</a:t>
            </a:r>
            <a:endParaRPr lang="en-US" sz="1400" dirty="0"/>
          </a:p>
        </p:txBody>
      </p:sp>
      <p:sp>
        <p:nvSpPr>
          <p:cNvPr id="85" name="Rectangle 84"/>
          <p:cNvSpPr/>
          <p:nvPr/>
        </p:nvSpPr>
        <p:spPr>
          <a:xfrm>
            <a:off x="346663" y="4547745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Zapf Dingbats"/>
                <a:ea typeface="Zapf Dingbats"/>
                <a:cs typeface="Zapf Dingbats"/>
              </a:rPr>
              <a:t>✓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344228" y="245463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Zapf Dingbats"/>
                <a:ea typeface="Zapf Dingbats"/>
                <a:cs typeface="Zapf Dingbats"/>
              </a:rPr>
              <a:t>✓</a:t>
            </a:r>
            <a:endParaRPr lang="en-US" dirty="0"/>
          </a:p>
        </p:txBody>
      </p:sp>
      <p:sp>
        <p:nvSpPr>
          <p:cNvPr id="87" name="文本框 3">
            <a:hlinkClick r:id="rId3" action="ppaction://hlinksldjump"/>
          </p:cNvPr>
          <p:cNvSpPr txBox="1"/>
          <p:nvPr/>
        </p:nvSpPr>
        <p:spPr>
          <a:xfrm>
            <a:off x="3085044" y="203748"/>
            <a:ext cx="28204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Group: </a:t>
            </a:r>
            <a:r>
              <a:rPr kumimoji="1" lang="en-US" altLang="zh-CN" sz="1600" dirty="0"/>
              <a:t> </a:t>
            </a:r>
            <a:r>
              <a:rPr kumimoji="1" lang="en-US" altLang="zh-CN" sz="1600" dirty="0" smtClean="0"/>
              <a:t>Riley_504_GreenRTI </a:t>
            </a:r>
            <a:endParaRPr kumimoji="1" lang="en-US" altLang="zh-CN" sz="1600" dirty="0"/>
          </a:p>
          <a:p>
            <a:r>
              <a:rPr kumimoji="1" lang="en-US" altLang="zh-CN" sz="1600" dirty="0" smtClean="0"/>
              <a:t>              </a:t>
            </a:r>
            <a:r>
              <a:rPr kumimoji="1" lang="en-US" altLang="zh-CN" sz="1600" dirty="0"/>
              <a:t> </a:t>
            </a:r>
            <a:r>
              <a:rPr kumimoji="1" lang="en-US" altLang="zh-CN" sz="1600" dirty="0" smtClean="0"/>
              <a:t>0 records</a:t>
            </a:r>
            <a:endParaRPr kumimoji="1" lang="zh-CN" altLang="en-US" sz="1600" dirty="0"/>
          </a:p>
        </p:txBody>
      </p:sp>
      <p:sp>
        <p:nvSpPr>
          <p:cNvPr id="89" name="文本框 3">
            <a:hlinkClick r:id="rId3" action="ppaction://hlinksldjump"/>
          </p:cNvPr>
          <p:cNvSpPr txBox="1"/>
          <p:nvPr/>
        </p:nvSpPr>
        <p:spPr>
          <a:xfrm>
            <a:off x="164044" y="1156248"/>
            <a:ext cx="1605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Create a group</a:t>
            </a:r>
            <a:endParaRPr kumimoji="1" lang="zh-CN" altLang="en-US" sz="1600" dirty="0"/>
          </a:p>
        </p:txBody>
      </p:sp>
      <p:sp>
        <p:nvSpPr>
          <p:cNvPr id="88" name="Round Diagonal Corner Rectangle 87"/>
          <p:cNvSpPr/>
          <p:nvPr/>
        </p:nvSpPr>
        <p:spPr>
          <a:xfrm>
            <a:off x="5673126" y="2310169"/>
            <a:ext cx="3220623" cy="242200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>
                <a:solidFill>
                  <a:srgbClr val="000000"/>
                </a:solidFill>
              </a:rPr>
              <a:t>Note: </a:t>
            </a:r>
            <a:r>
              <a:rPr kumimoji="1" lang="en-US" dirty="0" smtClean="0">
                <a:solidFill>
                  <a:srgbClr val="000000"/>
                </a:solidFill>
              </a:rPr>
              <a:t>The name field of each of these records will be a link that takes you to the student’s record. </a:t>
            </a:r>
          </a:p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A link to the group created will be provided in the center of the page header once it stores records.</a:t>
            </a:r>
            <a:endParaRPr kumimoji="1" lang="en-US" dirty="0">
              <a:solidFill>
                <a:srgbClr val="000000"/>
              </a:solidFill>
            </a:endParaRPr>
          </a:p>
        </p:txBody>
      </p:sp>
      <p:sp>
        <p:nvSpPr>
          <p:cNvPr id="90" name="Round Diagonal Corner Rectangle 89"/>
          <p:cNvSpPr/>
          <p:nvPr/>
        </p:nvSpPr>
        <p:spPr>
          <a:xfrm>
            <a:off x="1437392" y="6171262"/>
            <a:ext cx="1798743" cy="628342"/>
          </a:xfrm>
          <a:prstGeom prst="round2DiagRect">
            <a:avLst/>
          </a:prstGeom>
          <a:solidFill>
            <a:srgbClr val="008000">
              <a:alpha val="32000"/>
            </a:srgbClr>
          </a:solidFill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Active: Click Add to Group. </a:t>
            </a:r>
            <a:endParaRPr kumimoji="1"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888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3">
            <a:hlinkClick r:id="rId2" action="ppaction://hlinksldjump"/>
          </p:cNvPr>
          <p:cNvSpPr txBox="1"/>
          <p:nvPr/>
        </p:nvSpPr>
        <p:spPr>
          <a:xfrm>
            <a:off x="164044" y="1156248"/>
            <a:ext cx="1605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Create a group</a:t>
            </a:r>
            <a:endParaRPr kumimoji="1" lang="zh-CN" altLang="en-US" sz="1600" dirty="0"/>
          </a:p>
        </p:txBody>
      </p:sp>
      <p:sp>
        <p:nvSpPr>
          <p:cNvPr id="25" name="矩形 4">
            <a:hlinkClick r:id="rId2" action="ppaction://hlinksldjump"/>
          </p:cNvPr>
          <p:cNvSpPr/>
          <p:nvPr/>
        </p:nvSpPr>
        <p:spPr>
          <a:xfrm>
            <a:off x="0" y="1158713"/>
            <a:ext cx="9144000" cy="33608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39876" y="1530281"/>
            <a:ext cx="8499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Select All</a:t>
            </a:r>
            <a:endParaRPr lang="en-US" sz="14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989817" y="1830085"/>
            <a:ext cx="7484160" cy="666689"/>
            <a:chOff x="1043631" y="2099797"/>
            <a:chExt cx="7484160" cy="666689"/>
          </a:xfrm>
        </p:grpSpPr>
        <p:sp>
          <p:nvSpPr>
            <p:cNvPr id="4" name="矩形 6"/>
            <p:cNvSpPr/>
            <p:nvPr/>
          </p:nvSpPr>
          <p:spPr>
            <a:xfrm>
              <a:off x="1043631" y="2148645"/>
              <a:ext cx="7484160" cy="617841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200" dirty="0"/>
            </a:p>
          </p:txBody>
        </p:sp>
        <p:sp>
          <p:nvSpPr>
            <p:cNvPr id="5" name="文本框 7"/>
            <p:cNvSpPr txBox="1"/>
            <p:nvPr/>
          </p:nvSpPr>
          <p:spPr>
            <a:xfrm>
              <a:off x="1101399" y="2099797"/>
              <a:ext cx="2687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Name: Jon </a:t>
              </a:r>
              <a:r>
                <a:rPr kumimoji="1" lang="en-US" altLang="zh-CN" sz="1200" dirty="0" err="1" smtClean="0"/>
                <a:t>Budai</a:t>
              </a:r>
              <a:endParaRPr kumimoji="1" lang="zh-CN" altLang="en-US" sz="1200" dirty="0"/>
            </a:p>
          </p:txBody>
        </p:sp>
        <p:sp>
          <p:nvSpPr>
            <p:cNvPr id="6" name="文本框 8"/>
            <p:cNvSpPr txBox="1"/>
            <p:nvPr/>
          </p:nvSpPr>
          <p:spPr>
            <a:xfrm>
              <a:off x="1101399" y="2489487"/>
              <a:ext cx="2188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Gender: male</a:t>
              </a:r>
              <a:endParaRPr kumimoji="1" lang="zh-CN" altLang="en-US" sz="1200" dirty="0"/>
            </a:p>
          </p:txBody>
        </p:sp>
        <p:sp>
          <p:nvSpPr>
            <p:cNvPr id="7" name="文本框 9"/>
            <p:cNvSpPr txBox="1"/>
            <p:nvPr/>
          </p:nvSpPr>
          <p:spPr>
            <a:xfrm>
              <a:off x="1101398" y="2302882"/>
              <a:ext cx="2562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Birthday: 10/10/1998</a:t>
              </a:r>
              <a:endParaRPr kumimoji="1" lang="zh-CN" altLang="en-US" sz="1200" dirty="0"/>
            </a:p>
          </p:txBody>
        </p:sp>
        <p:sp>
          <p:nvSpPr>
            <p:cNvPr id="8" name="文本框 10"/>
            <p:cNvSpPr txBox="1"/>
            <p:nvPr/>
          </p:nvSpPr>
          <p:spPr>
            <a:xfrm>
              <a:off x="3973941" y="2484592"/>
              <a:ext cx="19844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Homeroom: Riley</a:t>
              </a:r>
              <a:endParaRPr kumimoji="1" lang="zh-CN" altLang="en-US" sz="1200" dirty="0"/>
            </a:p>
          </p:txBody>
        </p:sp>
        <p:sp>
          <p:nvSpPr>
            <p:cNvPr id="9" name="文本框 11"/>
            <p:cNvSpPr txBox="1"/>
            <p:nvPr/>
          </p:nvSpPr>
          <p:spPr>
            <a:xfrm>
              <a:off x="3973942" y="2302882"/>
              <a:ext cx="997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Grade: 4</a:t>
              </a:r>
              <a:endParaRPr kumimoji="1" lang="zh-CN" altLang="en-US" sz="1200" dirty="0"/>
            </a:p>
          </p:txBody>
        </p:sp>
        <p:sp>
          <p:nvSpPr>
            <p:cNvPr id="10" name="文本框 12"/>
            <p:cNvSpPr txBox="1"/>
            <p:nvPr/>
          </p:nvSpPr>
          <p:spPr>
            <a:xfrm>
              <a:off x="3973942" y="2099797"/>
              <a:ext cx="17516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School:  Parkview</a:t>
              </a:r>
              <a:endParaRPr kumimoji="1" lang="zh-CN" altLang="en-US" sz="1200" dirty="0"/>
            </a:p>
          </p:txBody>
        </p:sp>
        <p:sp>
          <p:nvSpPr>
            <p:cNvPr id="11" name="文本框 13"/>
            <p:cNvSpPr txBox="1"/>
            <p:nvPr/>
          </p:nvSpPr>
          <p:spPr>
            <a:xfrm>
              <a:off x="6633772" y="2319200"/>
              <a:ext cx="1631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Status: 504  </a:t>
              </a:r>
              <a:r>
                <a:rPr kumimoji="1" lang="en-US" altLang="zh-CN" sz="1200" dirty="0" smtClean="0">
                  <a:solidFill>
                    <a:srgbClr val="008000"/>
                  </a:solidFill>
                </a:rPr>
                <a:t>IEP</a:t>
              </a:r>
              <a:endParaRPr kumimoji="1" lang="zh-CN" alt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12" name="文本框 14"/>
            <p:cNvSpPr txBox="1"/>
            <p:nvPr/>
          </p:nvSpPr>
          <p:spPr>
            <a:xfrm>
              <a:off x="6633771" y="2099797"/>
              <a:ext cx="143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ID: 423456</a:t>
              </a:r>
              <a:endParaRPr kumimoji="1" lang="zh-CN" altLang="en-US" sz="1200" dirty="0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395517" y="1878932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989817" y="2512907"/>
            <a:ext cx="7484160" cy="700403"/>
            <a:chOff x="1022465" y="3142235"/>
            <a:chExt cx="7484160" cy="700403"/>
          </a:xfrm>
        </p:grpSpPr>
        <p:sp>
          <p:nvSpPr>
            <p:cNvPr id="14" name="矩形 6"/>
            <p:cNvSpPr/>
            <p:nvPr/>
          </p:nvSpPr>
          <p:spPr>
            <a:xfrm>
              <a:off x="1022465" y="3191083"/>
              <a:ext cx="7484160" cy="651555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200"/>
            </a:p>
          </p:txBody>
        </p:sp>
        <p:sp>
          <p:nvSpPr>
            <p:cNvPr id="15" name="文本框 7"/>
            <p:cNvSpPr txBox="1"/>
            <p:nvPr/>
          </p:nvSpPr>
          <p:spPr>
            <a:xfrm>
              <a:off x="1080233" y="3142235"/>
              <a:ext cx="2687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Name: Ricky Dobbins</a:t>
              </a:r>
              <a:endParaRPr kumimoji="1" lang="zh-CN" altLang="en-US" sz="1200" dirty="0"/>
            </a:p>
          </p:txBody>
        </p:sp>
        <p:sp>
          <p:nvSpPr>
            <p:cNvPr id="16" name="文本框 8"/>
            <p:cNvSpPr txBox="1"/>
            <p:nvPr/>
          </p:nvSpPr>
          <p:spPr>
            <a:xfrm>
              <a:off x="1080233" y="3565639"/>
              <a:ext cx="2188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Gender: male</a:t>
              </a:r>
              <a:endParaRPr kumimoji="1" lang="zh-CN" altLang="en-US" sz="1200" dirty="0"/>
            </a:p>
          </p:txBody>
        </p:sp>
        <p:sp>
          <p:nvSpPr>
            <p:cNvPr id="17" name="文本框 9"/>
            <p:cNvSpPr txBox="1"/>
            <p:nvPr/>
          </p:nvSpPr>
          <p:spPr>
            <a:xfrm>
              <a:off x="1080232" y="3345320"/>
              <a:ext cx="2562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Birthday: 1/</a:t>
              </a:r>
              <a:r>
                <a:rPr kumimoji="1" lang="en-US" altLang="zh-CN" sz="1200" dirty="0"/>
                <a:t>5</a:t>
              </a:r>
              <a:r>
                <a:rPr kumimoji="1" lang="en-US" altLang="zh-CN" sz="1200" dirty="0" smtClean="0"/>
                <a:t>/1998</a:t>
              </a:r>
              <a:endParaRPr kumimoji="1" lang="zh-CN" altLang="en-US" sz="1200" dirty="0"/>
            </a:p>
          </p:txBody>
        </p:sp>
        <p:sp>
          <p:nvSpPr>
            <p:cNvPr id="18" name="文本框 10"/>
            <p:cNvSpPr txBox="1"/>
            <p:nvPr/>
          </p:nvSpPr>
          <p:spPr>
            <a:xfrm>
              <a:off x="3952775" y="3560744"/>
              <a:ext cx="19844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Homeroom: Riley</a:t>
              </a:r>
              <a:endParaRPr kumimoji="1" lang="zh-CN" altLang="en-US" sz="1200" dirty="0"/>
            </a:p>
          </p:txBody>
        </p:sp>
        <p:sp>
          <p:nvSpPr>
            <p:cNvPr id="19" name="文本框 11"/>
            <p:cNvSpPr txBox="1"/>
            <p:nvPr/>
          </p:nvSpPr>
          <p:spPr>
            <a:xfrm>
              <a:off x="3952776" y="3345320"/>
              <a:ext cx="997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Grade: 4</a:t>
              </a:r>
              <a:endParaRPr kumimoji="1" lang="zh-CN" altLang="en-US" sz="1200" dirty="0"/>
            </a:p>
          </p:txBody>
        </p:sp>
        <p:sp>
          <p:nvSpPr>
            <p:cNvPr id="20" name="文本框 12"/>
            <p:cNvSpPr txBox="1"/>
            <p:nvPr/>
          </p:nvSpPr>
          <p:spPr>
            <a:xfrm>
              <a:off x="3952776" y="3142235"/>
              <a:ext cx="17516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School:  Parkview</a:t>
              </a:r>
              <a:endParaRPr kumimoji="1" lang="zh-CN" altLang="en-US" sz="1200" dirty="0"/>
            </a:p>
          </p:txBody>
        </p:sp>
        <p:sp>
          <p:nvSpPr>
            <p:cNvPr id="21" name="文本框 13"/>
            <p:cNvSpPr txBox="1"/>
            <p:nvPr/>
          </p:nvSpPr>
          <p:spPr>
            <a:xfrm>
              <a:off x="6612606" y="3361638"/>
              <a:ext cx="1631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Status</a:t>
              </a:r>
              <a:r>
                <a:rPr kumimoji="1" lang="en-US" altLang="zh-CN" sz="1200" dirty="0"/>
                <a:t>: 504  </a:t>
              </a:r>
              <a:r>
                <a:rPr kumimoji="1" lang="en-US" altLang="zh-CN" sz="1200" dirty="0" smtClean="0">
                  <a:solidFill>
                    <a:srgbClr val="008000"/>
                  </a:solidFill>
                </a:rPr>
                <a:t>IEP</a:t>
              </a:r>
              <a:endParaRPr kumimoji="1" lang="zh-CN" alt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22" name="文本框 14"/>
            <p:cNvSpPr txBox="1"/>
            <p:nvPr/>
          </p:nvSpPr>
          <p:spPr>
            <a:xfrm>
              <a:off x="6612605" y="3142235"/>
              <a:ext cx="143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ID: 789012</a:t>
              </a:r>
              <a:endParaRPr kumimoji="1" lang="zh-CN" altLang="en-US" sz="1200" dirty="0"/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395517" y="2512907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sp>
        <p:nvSpPr>
          <p:cNvPr id="29" name="Rounded Rectangle 28"/>
          <p:cNvSpPr/>
          <p:nvPr/>
        </p:nvSpPr>
        <p:spPr>
          <a:xfrm>
            <a:off x="395517" y="3218205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grpSp>
        <p:nvGrpSpPr>
          <p:cNvPr id="3" name="Group 2"/>
          <p:cNvGrpSpPr/>
          <p:nvPr/>
        </p:nvGrpSpPr>
        <p:grpSpPr>
          <a:xfrm>
            <a:off x="989817" y="3218205"/>
            <a:ext cx="7484160" cy="689165"/>
            <a:chOff x="1022436" y="4173435"/>
            <a:chExt cx="7484160" cy="689165"/>
          </a:xfrm>
        </p:grpSpPr>
        <p:sp>
          <p:nvSpPr>
            <p:cNvPr id="31" name="矩形 6"/>
            <p:cNvSpPr/>
            <p:nvPr/>
          </p:nvSpPr>
          <p:spPr>
            <a:xfrm>
              <a:off x="1022436" y="4233521"/>
              <a:ext cx="7484160" cy="629079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200"/>
            </a:p>
          </p:txBody>
        </p:sp>
        <p:sp>
          <p:nvSpPr>
            <p:cNvPr id="32" name="文本框 7"/>
            <p:cNvSpPr txBox="1"/>
            <p:nvPr/>
          </p:nvSpPr>
          <p:spPr>
            <a:xfrm>
              <a:off x="1080204" y="4173435"/>
              <a:ext cx="2687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Name: </a:t>
              </a:r>
              <a:r>
                <a:rPr kumimoji="1" lang="en-US" altLang="zh-CN" sz="1200" dirty="0" err="1" smtClean="0"/>
                <a:t>Elly</a:t>
              </a:r>
              <a:r>
                <a:rPr kumimoji="1" lang="en-US" altLang="zh-CN" sz="1200" dirty="0" smtClean="0"/>
                <a:t> </a:t>
              </a:r>
              <a:r>
                <a:rPr kumimoji="1" lang="en-US" altLang="zh-CN" sz="1200" dirty="0" err="1" smtClean="0"/>
                <a:t>Fernwhistle</a:t>
              </a:r>
              <a:endParaRPr kumimoji="1" lang="zh-CN" altLang="en-US" sz="1200" dirty="0"/>
            </a:p>
          </p:txBody>
        </p:sp>
        <p:sp>
          <p:nvSpPr>
            <p:cNvPr id="33" name="文本框 8"/>
            <p:cNvSpPr txBox="1"/>
            <p:nvPr/>
          </p:nvSpPr>
          <p:spPr>
            <a:xfrm>
              <a:off x="1080204" y="4585601"/>
              <a:ext cx="2188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Gender: female</a:t>
              </a:r>
              <a:endParaRPr kumimoji="1" lang="zh-CN" altLang="en-US" sz="1200" dirty="0"/>
            </a:p>
          </p:txBody>
        </p:sp>
        <p:sp>
          <p:nvSpPr>
            <p:cNvPr id="34" name="文本框 9"/>
            <p:cNvSpPr txBox="1"/>
            <p:nvPr/>
          </p:nvSpPr>
          <p:spPr>
            <a:xfrm>
              <a:off x="1080203" y="4376520"/>
              <a:ext cx="2562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Birthday: 11/21/1998</a:t>
              </a:r>
              <a:endParaRPr kumimoji="1" lang="zh-CN" altLang="en-US" sz="1200" dirty="0"/>
            </a:p>
          </p:txBody>
        </p:sp>
        <p:sp>
          <p:nvSpPr>
            <p:cNvPr id="35" name="文本框 10"/>
            <p:cNvSpPr txBox="1"/>
            <p:nvPr/>
          </p:nvSpPr>
          <p:spPr>
            <a:xfrm>
              <a:off x="3952746" y="4580706"/>
              <a:ext cx="19844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Homeroom: Riley</a:t>
              </a:r>
              <a:endParaRPr kumimoji="1" lang="zh-CN" altLang="en-US" sz="1200" dirty="0"/>
            </a:p>
          </p:txBody>
        </p:sp>
        <p:sp>
          <p:nvSpPr>
            <p:cNvPr id="36" name="文本框 11"/>
            <p:cNvSpPr txBox="1"/>
            <p:nvPr/>
          </p:nvSpPr>
          <p:spPr>
            <a:xfrm>
              <a:off x="3952747" y="4376520"/>
              <a:ext cx="997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Grade: 4</a:t>
              </a:r>
              <a:endParaRPr kumimoji="1" lang="zh-CN" altLang="en-US" sz="1200" dirty="0"/>
            </a:p>
          </p:txBody>
        </p:sp>
        <p:sp>
          <p:nvSpPr>
            <p:cNvPr id="37" name="文本框 12"/>
            <p:cNvSpPr txBox="1"/>
            <p:nvPr/>
          </p:nvSpPr>
          <p:spPr>
            <a:xfrm>
              <a:off x="3952747" y="4173435"/>
              <a:ext cx="17516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School:  Parkview</a:t>
              </a:r>
              <a:endParaRPr kumimoji="1" lang="zh-CN" altLang="en-US" sz="1200" dirty="0"/>
            </a:p>
          </p:txBody>
        </p:sp>
        <p:sp>
          <p:nvSpPr>
            <p:cNvPr id="38" name="文本框 13"/>
            <p:cNvSpPr txBox="1"/>
            <p:nvPr/>
          </p:nvSpPr>
          <p:spPr>
            <a:xfrm>
              <a:off x="6612577" y="4392838"/>
              <a:ext cx="1631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Status</a:t>
              </a:r>
              <a:r>
                <a:rPr kumimoji="1" lang="en-US" altLang="zh-CN" sz="1200" dirty="0"/>
                <a:t>: 504  </a:t>
              </a:r>
              <a:r>
                <a:rPr kumimoji="1" lang="en-US" altLang="zh-CN" sz="1200" dirty="0">
                  <a:solidFill>
                    <a:srgbClr val="008000"/>
                  </a:solidFill>
                </a:rPr>
                <a:t>IEP</a:t>
              </a:r>
              <a:endParaRPr kumimoji="1" lang="zh-CN" alt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39" name="文本框 14"/>
            <p:cNvSpPr txBox="1"/>
            <p:nvPr/>
          </p:nvSpPr>
          <p:spPr>
            <a:xfrm>
              <a:off x="6612576" y="4173435"/>
              <a:ext cx="143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ID: 257901</a:t>
              </a:r>
              <a:endParaRPr kumimoji="1" lang="zh-CN" altLang="en-US" sz="1200" dirty="0"/>
            </a:p>
          </p:txBody>
        </p:sp>
      </p:grpSp>
      <p:sp>
        <p:nvSpPr>
          <p:cNvPr id="30" name="Rounded Rectangle 29"/>
          <p:cNvSpPr/>
          <p:nvPr/>
        </p:nvSpPr>
        <p:spPr>
          <a:xfrm>
            <a:off x="395517" y="3912266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grpSp>
        <p:nvGrpSpPr>
          <p:cNvPr id="2" name="Group 1"/>
          <p:cNvGrpSpPr/>
          <p:nvPr/>
        </p:nvGrpSpPr>
        <p:grpSpPr>
          <a:xfrm>
            <a:off x="989817" y="3912266"/>
            <a:ext cx="7484160" cy="711641"/>
            <a:chOff x="989817" y="5215874"/>
            <a:chExt cx="7484160" cy="711641"/>
          </a:xfrm>
        </p:grpSpPr>
        <p:sp>
          <p:nvSpPr>
            <p:cNvPr id="41" name="矩形 6"/>
            <p:cNvSpPr/>
            <p:nvPr/>
          </p:nvSpPr>
          <p:spPr>
            <a:xfrm>
              <a:off x="989817" y="5275960"/>
              <a:ext cx="7484160" cy="651555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400"/>
            </a:p>
          </p:txBody>
        </p:sp>
        <p:sp>
          <p:nvSpPr>
            <p:cNvPr id="42" name="文本框 7"/>
            <p:cNvSpPr txBox="1"/>
            <p:nvPr/>
          </p:nvSpPr>
          <p:spPr>
            <a:xfrm>
              <a:off x="1047585" y="5215874"/>
              <a:ext cx="2687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Name: Ginger Snap</a:t>
              </a:r>
              <a:endParaRPr kumimoji="1" lang="zh-CN" altLang="en-US" sz="1200" dirty="0"/>
            </a:p>
          </p:txBody>
        </p:sp>
        <p:sp>
          <p:nvSpPr>
            <p:cNvPr id="43" name="文本框 8"/>
            <p:cNvSpPr txBox="1"/>
            <p:nvPr/>
          </p:nvSpPr>
          <p:spPr>
            <a:xfrm>
              <a:off x="1047585" y="5650516"/>
              <a:ext cx="2188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Gender: female</a:t>
              </a:r>
              <a:endParaRPr kumimoji="1" lang="zh-CN" altLang="en-US" sz="1200" dirty="0"/>
            </a:p>
          </p:txBody>
        </p:sp>
        <p:sp>
          <p:nvSpPr>
            <p:cNvPr id="44" name="文本框 9"/>
            <p:cNvSpPr txBox="1"/>
            <p:nvPr/>
          </p:nvSpPr>
          <p:spPr>
            <a:xfrm>
              <a:off x="1047584" y="5430197"/>
              <a:ext cx="2562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Birthday: 12/12/1998</a:t>
              </a:r>
              <a:endParaRPr kumimoji="1" lang="zh-CN" altLang="en-US" sz="1200" dirty="0"/>
            </a:p>
          </p:txBody>
        </p:sp>
        <p:sp>
          <p:nvSpPr>
            <p:cNvPr id="45" name="文本框 10"/>
            <p:cNvSpPr txBox="1"/>
            <p:nvPr/>
          </p:nvSpPr>
          <p:spPr>
            <a:xfrm>
              <a:off x="3920127" y="5645621"/>
              <a:ext cx="19844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Homeroom: Riley</a:t>
              </a:r>
              <a:endParaRPr kumimoji="1" lang="zh-CN" altLang="en-US" sz="1200" dirty="0"/>
            </a:p>
          </p:txBody>
        </p:sp>
        <p:sp>
          <p:nvSpPr>
            <p:cNvPr id="46" name="文本框 11"/>
            <p:cNvSpPr txBox="1"/>
            <p:nvPr/>
          </p:nvSpPr>
          <p:spPr>
            <a:xfrm>
              <a:off x="3920128" y="5430197"/>
              <a:ext cx="997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Grade: 4</a:t>
              </a:r>
              <a:endParaRPr kumimoji="1" lang="zh-CN" altLang="en-US" sz="1200" dirty="0"/>
            </a:p>
          </p:txBody>
        </p:sp>
        <p:sp>
          <p:nvSpPr>
            <p:cNvPr id="47" name="文本框 12"/>
            <p:cNvSpPr txBox="1"/>
            <p:nvPr/>
          </p:nvSpPr>
          <p:spPr>
            <a:xfrm>
              <a:off x="3920128" y="5215874"/>
              <a:ext cx="17516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School:  Parkview</a:t>
              </a:r>
              <a:endParaRPr kumimoji="1" lang="zh-CN" altLang="en-US" sz="1200" dirty="0"/>
            </a:p>
          </p:txBody>
        </p:sp>
        <p:sp>
          <p:nvSpPr>
            <p:cNvPr id="48" name="文本框 13"/>
            <p:cNvSpPr txBox="1"/>
            <p:nvPr/>
          </p:nvSpPr>
          <p:spPr>
            <a:xfrm>
              <a:off x="6579958" y="5446515"/>
              <a:ext cx="1631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Status</a:t>
              </a:r>
              <a:r>
                <a:rPr kumimoji="1" lang="en-US" altLang="zh-CN" sz="1200" dirty="0"/>
                <a:t>: 504  </a:t>
              </a:r>
              <a:r>
                <a:rPr kumimoji="1" lang="en-US" altLang="zh-CN" sz="1200" dirty="0" smtClean="0">
                  <a:solidFill>
                    <a:srgbClr val="008000"/>
                  </a:solidFill>
                </a:rPr>
                <a:t>IEP</a:t>
              </a:r>
              <a:endParaRPr kumimoji="1" lang="zh-CN" alt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49" name="文本框 14"/>
            <p:cNvSpPr txBox="1"/>
            <p:nvPr/>
          </p:nvSpPr>
          <p:spPr>
            <a:xfrm>
              <a:off x="6579957" y="5215874"/>
              <a:ext cx="143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ID: 551432</a:t>
              </a:r>
              <a:endParaRPr kumimoji="1" lang="zh-CN" altLang="en-US" sz="1200" dirty="0"/>
            </a:p>
          </p:txBody>
        </p:sp>
      </p:grpSp>
      <p:sp>
        <p:nvSpPr>
          <p:cNvPr id="60" name="文本框 16"/>
          <p:cNvSpPr txBox="1"/>
          <p:nvPr/>
        </p:nvSpPr>
        <p:spPr>
          <a:xfrm>
            <a:off x="131458" y="6260436"/>
            <a:ext cx="1130121" cy="246221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kumimoji="1" lang="en-US" altLang="zh-CN" sz="1400" dirty="0" smtClean="0"/>
              <a:t>Add to Group</a:t>
            </a:r>
            <a:endParaRPr kumimoji="1" lang="zh-CN" altLang="en-US" sz="1400" dirty="0"/>
          </a:p>
        </p:txBody>
      </p:sp>
      <p:sp>
        <p:nvSpPr>
          <p:cNvPr id="61" name="椭圆 17">
            <a:hlinkClick r:id="rId3" action="ppaction://hlinksldjump"/>
          </p:cNvPr>
          <p:cNvSpPr/>
          <p:nvPr/>
        </p:nvSpPr>
        <p:spPr>
          <a:xfrm>
            <a:off x="72442" y="6191186"/>
            <a:ext cx="1248153" cy="384720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400"/>
          </a:p>
        </p:txBody>
      </p:sp>
      <p:sp>
        <p:nvSpPr>
          <p:cNvPr id="81" name="Rounded Rectangle 80"/>
          <p:cNvSpPr/>
          <p:nvPr/>
        </p:nvSpPr>
        <p:spPr>
          <a:xfrm>
            <a:off x="395517" y="4619161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sp>
        <p:nvSpPr>
          <p:cNvPr id="82" name="Rounded Rectangle 81"/>
          <p:cNvSpPr/>
          <p:nvPr/>
        </p:nvSpPr>
        <p:spPr>
          <a:xfrm>
            <a:off x="395517" y="5313222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sp>
        <p:nvSpPr>
          <p:cNvPr id="50" name="TextBox 49"/>
          <p:cNvSpPr txBox="1"/>
          <p:nvPr/>
        </p:nvSpPr>
        <p:spPr>
          <a:xfrm>
            <a:off x="3495246" y="6229658"/>
            <a:ext cx="8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previous</a:t>
            </a:r>
            <a:endParaRPr lang="en-US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4883857" y="6229658"/>
            <a:ext cx="506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next</a:t>
            </a:r>
            <a:endParaRPr lang="en-US" sz="1400" dirty="0"/>
          </a:p>
        </p:txBody>
      </p:sp>
      <p:sp>
        <p:nvSpPr>
          <p:cNvPr id="84" name="TextBox 83"/>
          <p:cNvSpPr txBox="1"/>
          <p:nvPr/>
        </p:nvSpPr>
        <p:spPr>
          <a:xfrm>
            <a:off x="4354991" y="6229658"/>
            <a:ext cx="447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</a:t>
            </a:r>
            <a:r>
              <a:rPr lang="en-US" sz="1400" dirty="0" smtClean="0"/>
              <a:t>  2</a:t>
            </a:r>
            <a:endParaRPr lang="en-US" sz="1400" dirty="0"/>
          </a:p>
        </p:txBody>
      </p:sp>
      <p:sp>
        <p:nvSpPr>
          <p:cNvPr id="85" name="Rectangle 84"/>
          <p:cNvSpPr/>
          <p:nvPr/>
        </p:nvSpPr>
        <p:spPr>
          <a:xfrm>
            <a:off x="346663" y="4547745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Zapf Dingbats"/>
                <a:ea typeface="Zapf Dingbats"/>
                <a:cs typeface="Zapf Dingbats"/>
              </a:rPr>
              <a:t>✓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344228" y="245463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Zapf Dingbats"/>
                <a:ea typeface="Zapf Dingbats"/>
                <a:cs typeface="Zapf Dingbats"/>
              </a:rPr>
              <a:t>✓</a:t>
            </a:r>
            <a:endParaRPr lang="en-US" dirty="0"/>
          </a:p>
        </p:txBody>
      </p:sp>
      <p:grpSp>
        <p:nvGrpSpPr>
          <p:cNvPr id="87" name="Group 86"/>
          <p:cNvGrpSpPr/>
          <p:nvPr/>
        </p:nvGrpSpPr>
        <p:grpSpPr>
          <a:xfrm>
            <a:off x="991203" y="5340661"/>
            <a:ext cx="7484160" cy="689165"/>
            <a:chOff x="1022436" y="4173435"/>
            <a:chExt cx="7484160" cy="689165"/>
          </a:xfrm>
        </p:grpSpPr>
        <p:sp>
          <p:nvSpPr>
            <p:cNvPr id="88" name="矩形 6"/>
            <p:cNvSpPr/>
            <p:nvPr/>
          </p:nvSpPr>
          <p:spPr>
            <a:xfrm>
              <a:off x="1022436" y="4233521"/>
              <a:ext cx="7484160" cy="629079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200"/>
            </a:p>
          </p:txBody>
        </p:sp>
        <p:sp>
          <p:nvSpPr>
            <p:cNvPr id="89" name="文本框 7"/>
            <p:cNvSpPr txBox="1"/>
            <p:nvPr/>
          </p:nvSpPr>
          <p:spPr>
            <a:xfrm>
              <a:off x="1080204" y="4173435"/>
              <a:ext cx="2687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Name: </a:t>
              </a:r>
              <a:r>
                <a:rPr kumimoji="1" lang="en-US" altLang="zh-CN" sz="1200" dirty="0"/>
                <a:t>Gordon </a:t>
              </a:r>
              <a:r>
                <a:rPr kumimoji="1" lang="en-US" altLang="zh-CN" sz="1200" dirty="0" err="1"/>
                <a:t>Tzap</a:t>
              </a:r>
              <a:endParaRPr kumimoji="1" lang="zh-CN" altLang="en-US" sz="1200" dirty="0"/>
            </a:p>
          </p:txBody>
        </p:sp>
        <p:sp>
          <p:nvSpPr>
            <p:cNvPr id="90" name="文本框 8"/>
            <p:cNvSpPr txBox="1"/>
            <p:nvPr/>
          </p:nvSpPr>
          <p:spPr>
            <a:xfrm>
              <a:off x="1080204" y="4585601"/>
              <a:ext cx="2188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Gender: male</a:t>
              </a:r>
              <a:endParaRPr kumimoji="1" lang="zh-CN" altLang="en-US" sz="1200" dirty="0"/>
            </a:p>
          </p:txBody>
        </p:sp>
        <p:sp>
          <p:nvSpPr>
            <p:cNvPr id="91" name="文本框 9"/>
            <p:cNvSpPr txBox="1"/>
            <p:nvPr/>
          </p:nvSpPr>
          <p:spPr>
            <a:xfrm>
              <a:off x="1080203" y="4376520"/>
              <a:ext cx="2562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Birthday: 10/1/1998</a:t>
              </a:r>
              <a:endParaRPr kumimoji="1" lang="zh-CN" altLang="en-US" sz="1200" dirty="0"/>
            </a:p>
          </p:txBody>
        </p:sp>
        <p:sp>
          <p:nvSpPr>
            <p:cNvPr id="92" name="文本框 10"/>
            <p:cNvSpPr txBox="1"/>
            <p:nvPr/>
          </p:nvSpPr>
          <p:spPr>
            <a:xfrm>
              <a:off x="3952746" y="4580706"/>
              <a:ext cx="19844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Homeroom: Riley</a:t>
              </a:r>
              <a:endParaRPr kumimoji="1" lang="zh-CN" altLang="en-US" sz="1200" dirty="0"/>
            </a:p>
          </p:txBody>
        </p:sp>
        <p:sp>
          <p:nvSpPr>
            <p:cNvPr id="93" name="文本框 11"/>
            <p:cNvSpPr txBox="1"/>
            <p:nvPr/>
          </p:nvSpPr>
          <p:spPr>
            <a:xfrm>
              <a:off x="3952747" y="4376520"/>
              <a:ext cx="997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Grade: 4</a:t>
              </a:r>
              <a:endParaRPr kumimoji="1" lang="zh-CN" altLang="en-US" sz="1200" dirty="0"/>
            </a:p>
          </p:txBody>
        </p:sp>
        <p:sp>
          <p:nvSpPr>
            <p:cNvPr id="94" name="文本框 12"/>
            <p:cNvSpPr txBox="1"/>
            <p:nvPr/>
          </p:nvSpPr>
          <p:spPr>
            <a:xfrm>
              <a:off x="3952747" y="4173435"/>
              <a:ext cx="17516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School:  Parkview</a:t>
              </a:r>
              <a:endParaRPr kumimoji="1" lang="zh-CN" altLang="en-US" sz="1200" dirty="0"/>
            </a:p>
          </p:txBody>
        </p:sp>
        <p:sp>
          <p:nvSpPr>
            <p:cNvPr id="95" name="文本框 13"/>
            <p:cNvSpPr txBox="1"/>
            <p:nvPr/>
          </p:nvSpPr>
          <p:spPr>
            <a:xfrm>
              <a:off x="6612577" y="4392838"/>
              <a:ext cx="1631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Status</a:t>
              </a:r>
              <a:r>
                <a:rPr kumimoji="1" lang="en-US" altLang="zh-CN" sz="1200" dirty="0"/>
                <a:t>: 504  </a:t>
              </a:r>
              <a:r>
                <a:rPr kumimoji="1" lang="en-US" altLang="zh-CN" sz="1200" dirty="0">
                  <a:solidFill>
                    <a:srgbClr val="008000"/>
                  </a:solidFill>
                </a:rPr>
                <a:t>IEP</a:t>
              </a:r>
              <a:endParaRPr kumimoji="1" lang="zh-CN" alt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96" name="文本框 14"/>
            <p:cNvSpPr txBox="1"/>
            <p:nvPr/>
          </p:nvSpPr>
          <p:spPr>
            <a:xfrm>
              <a:off x="6612576" y="4173435"/>
              <a:ext cx="143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ID: 253101</a:t>
              </a:r>
              <a:endParaRPr kumimoji="1" lang="zh-CN" altLang="en-US" sz="1200" dirty="0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989817" y="4638144"/>
            <a:ext cx="7484160" cy="711641"/>
            <a:chOff x="989817" y="5215874"/>
            <a:chExt cx="7484160" cy="711641"/>
          </a:xfrm>
        </p:grpSpPr>
        <p:sp>
          <p:nvSpPr>
            <p:cNvPr id="98" name="矩形 6"/>
            <p:cNvSpPr/>
            <p:nvPr/>
          </p:nvSpPr>
          <p:spPr>
            <a:xfrm>
              <a:off x="989817" y="5264518"/>
              <a:ext cx="7484160" cy="651555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400"/>
            </a:p>
          </p:txBody>
        </p:sp>
        <p:sp>
          <p:nvSpPr>
            <p:cNvPr id="99" name="文本框 7"/>
            <p:cNvSpPr txBox="1"/>
            <p:nvPr/>
          </p:nvSpPr>
          <p:spPr>
            <a:xfrm>
              <a:off x="1047585" y="5215874"/>
              <a:ext cx="2687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Name: Sonya </a:t>
              </a:r>
              <a:r>
                <a:rPr kumimoji="1" lang="en-US" altLang="zh-CN" sz="1200" dirty="0" err="1" smtClean="0"/>
                <a:t>Tremmel</a:t>
              </a:r>
              <a:endParaRPr kumimoji="1" lang="zh-CN" altLang="en-US" sz="1200" dirty="0"/>
            </a:p>
          </p:txBody>
        </p:sp>
        <p:sp>
          <p:nvSpPr>
            <p:cNvPr id="100" name="文本框 8"/>
            <p:cNvSpPr txBox="1"/>
            <p:nvPr/>
          </p:nvSpPr>
          <p:spPr>
            <a:xfrm>
              <a:off x="1047585" y="5650516"/>
              <a:ext cx="2188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Gender: female</a:t>
              </a:r>
              <a:endParaRPr kumimoji="1" lang="zh-CN" altLang="en-US" sz="1200" dirty="0"/>
            </a:p>
          </p:txBody>
        </p:sp>
        <p:sp>
          <p:nvSpPr>
            <p:cNvPr id="101" name="文本框 9"/>
            <p:cNvSpPr txBox="1"/>
            <p:nvPr/>
          </p:nvSpPr>
          <p:spPr>
            <a:xfrm>
              <a:off x="1047584" y="5430197"/>
              <a:ext cx="2562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Birthday: 12/2/1998</a:t>
              </a:r>
              <a:endParaRPr kumimoji="1" lang="zh-CN" altLang="en-US" sz="1200" dirty="0"/>
            </a:p>
          </p:txBody>
        </p:sp>
        <p:sp>
          <p:nvSpPr>
            <p:cNvPr id="102" name="文本框 10"/>
            <p:cNvSpPr txBox="1"/>
            <p:nvPr/>
          </p:nvSpPr>
          <p:spPr>
            <a:xfrm>
              <a:off x="3920127" y="5645621"/>
              <a:ext cx="19844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Homeroom: Riley</a:t>
              </a:r>
              <a:endParaRPr kumimoji="1" lang="zh-CN" altLang="en-US" sz="1200" dirty="0"/>
            </a:p>
          </p:txBody>
        </p:sp>
        <p:sp>
          <p:nvSpPr>
            <p:cNvPr id="103" name="文本框 11"/>
            <p:cNvSpPr txBox="1"/>
            <p:nvPr/>
          </p:nvSpPr>
          <p:spPr>
            <a:xfrm>
              <a:off x="3920128" y="5430197"/>
              <a:ext cx="997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Grade: 4</a:t>
              </a:r>
              <a:endParaRPr kumimoji="1" lang="zh-CN" altLang="en-US" sz="1200" dirty="0"/>
            </a:p>
          </p:txBody>
        </p:sp>
        <p:sp>
          <p:nvSpPr>
            <p:cNvPr id="104" name="文本框 12"/>
            <p:cNvSpPr txBox="1"/>
            <p:nvPr/>
          </p:nvSpPr>
          <p:spPr>
            <a:xfrm>
              <a:off x="3920128" y="5215874"/>
              <a:ext cx="17516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School:  Parkview</a:t>
              </a:r>
              <a:endParaRPr kumimoji="1" lang="zh-CN" altLang="en-US" sz="1200" dirty="0"/>
            </a:p>
          </p:txBody>
        </p:sp>
        <p:sp>
          <p:nvSpPr>
            <p:cNvPr id="105" name="文本框 13"/>
            <p:cNvSpPr txBox="1"/>
            <p:nvPr/>
          </p:nvSpPr>
          <p:spPr>
            <a:xfrm>
              <a:off x="6579958" y="5446515"/>
              <a:ext cx="1631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Status</a:t>
              </a:r>
              <a:r>
                <a:rPr kumimoji="1" lang="en-US" altLang="zh-CN" sz="1200" dirty="0"/>
                <a:t>: 504  </a:t>
              </a:r>
              <a:r>
                <a:rPr kumimoji="1" lang="en-US" altLang="zh-CN" sz="1200" dirty="0" smtClean="0">
                  <a:solidFill>
                    <a:srgbClr val="008000"/>
                  </a:solidFill>
                </a:rPr>
                <a:t>IEP</a:t>
              </a:r>
              <a:endParaRPr kumimoji="1" lang="zh-CN" alt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106" name="文本框 14"/>
            <p:cNvSpPr txBox="1"/>
            <p:nvPr/>
          </p:nvSpPr>
          <p:spPr>
            <a:xfrm>
              <a:off x="6579957" y="5215874"/>
              <a:ext cx="143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ID: 698432</a:t>
              </a:r>
              <a:endParaRPr kumimoji="1" lang="zh-CN" altLang="en-US" sz="1200" dirty="0"/>
            </a:p>
          </p:txBody>
        </p:sp>
      </p:grpSp>
      <p:sp>
        <p:nvSpPr>
          <p:cNvPr id="80" name="文本框 3">
            <a:hlinkClick r:id="rId2" action="ppaction://hlinksldjump"/>
          </p:cNvPr>
          <p:cNvSpPr txBox="1"/>
          <p:nvPr/>
        </p:nvSpPr>
        <p:spPr>
          <a:xfrm>
            <a:off x="3085044" y="203748"/>
            <a:ext cx="28204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Group: </a:t>
            </a:r>
            <a:r>
              <a:rPr kumimoji="1" lang="en-US" altLang="zh-CN" sz="1600" dirty="0"/>
              <a:t> </a:t>
            </a:r>
            <a:r>
              <a:rPr kumimoji="1" lang="en-US" altLang="zh-CN" sz="1600" dirty="0" smtClean="0"/>
              <a:t>Riley_504_GreenRTI </a:t>
            </a:r>
            <a:endParaRPr kumimoji="1" lang="en-US" altLang="zh-CN" sz="1600" dirty="0"/>
          </a:p>
          <a:p>
            <a:r>
              <a:rPr kumimoji="1" lang="en-US" altLang="zh-CN" sz="1600" dirty="0" smtClean="0"/>
              <a:t>               2 records</a:t>
            </a:r>
            <a:endParaRPr kumimoji="1" lang="zh-CN" altLang="en-US" sz="1600" dirty="0"/>
          </a:p>
        </p:txBody>
      </p:sp>
      <p:cxnSp>
        <p:nvCxnSpPr>
          <p:cNvPr id="108" name="Straight Connector 107"/>
          <p:cNvCxnSpPr/>
          <p:nvPr/>
        </p:nvCxnSpPr>
        <p:spPr>
          <a:xfrm>
            <a:off x="3271547" y="493751"/>
            <a:ext cx="2226911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Round Diagonal Corner Rectangle 106"/>
          <p:cNvSpPr/>
          <p:nvPr/>
        </p:nvSpPr>
        <p:spPr>
          <a:xfrm>
            <a:off x="5905958" y="6201818"/>
            <a:ext cx="2160402" cy="485743"/>
          </a:xfrm>
          <a:prstGeom prst="round2DiagRect">
            <a:avLst/>
          </a:prstGeom>
          <a:solidFill>
            <a:srgbClr val="008000">
              <a:alpha val="32000"/>
            </a:srgbClr>
          </a:solidFill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Active: Click next. </a:t>
            </a:r>
            <a:endParaRPr kumimoji="1"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566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4">
            <a:hlinkClick r:id="rId2" action="ppaction://hlinksldjump"/>
          </p:cNvPr>
          <p:cNvSpPr/>
          <p:nvPr/>
        </p:nvSpPr>
        <p:spPr>
          <a:xfrm>
            <a:off x="0" y="1158713"/>
            <a:ext cx="9144000" cy="33608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39876" y="1530281"/>
            <a:ext cx="8499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Select All</a:t>
            </a:r>
            <a:endParaRPr lang="en-US" sz="14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989817" y="1830085"/>
            <a:ext cx="7484160" cy="666689"/>
            <a:chOff x="1043631" y="2099797"/>
            <a:chExt cx="7484160" cy="666689"/>
          </a:xfrm>
        </p:grpSpPr>
        <p:sp>
          <p:nvSpPr>
            <p:cNvPr id="4" name="矩形 6"/>
            <p:cNvSpPr/>
            <p:nvPr/>
          </p:nvSpPr>
          <p:spPr>
            <a:xfrm>
              <a:off x="1043631" y="2148645"/>
              <a:ext cx="7484160" cy="617841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200" dirty="0"/>
            </a:p>
          </p:txBody>
        </p:sp>
        <p:sp>
          <p:nvSpPr>
            <p:cNvPr id="5" name="文本框 7"/>
            <p:cNvSpPr txBox="1"/>
            <p:nvPr/>
          </p:nvSpPr>
          <p:spPr>
            <a:xfrm>
              <a:off x="1101399" y="2099797"/>
              <a:ext cx="2687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Name: Billie Underwood</a:t>
              </a:r>
              <a:endParaRPr kumimoji="1" lang="zh-CN" altLang="en-US" sz="1200" dirty="0"/>
            </a:p>
          </p:txBody>
        </p:sp>
        <p:sp>
          <p:nvSpPr>
            <p:cNvPr id="6" name="文本框 8"/>
            <p:cNvSpPr txBox="1"/>
            <p:nvPr/>
          </p:nvSpPr>
          <p:spPr>
            <a:xfrm>
              <a:off x="1101399" y="2489487"/>
              <a:ext cx="2188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Gender: female</a:t>
              </a:r>
              <a:endParaRPr kumimoji="1" lang="zh-CN" altLang="en-US" sz="1200" dirty="0"/>
            </a:p>
          </p:txBody>
        </p:sp>
        <p:sp>
          <p:nvSpPr>
            <p:cNvPr id="7" name="文本框 9"/>
            <p:cNvSpPr txBox="1"/>
            <p:nvPr/>
          </p:nvSpPr>
          <p:spPr>
            <a:xfrm>
              <a:off x="1101398" y="2302882"/>
              <a:ext cx="2562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Birthday: 11/28/1998</a:t>
              </a:r>
              <a:endParaRPr kumimoji="1" lang="zh-CN" altLang="en-US" sz="1200" dirty="0"/>
            </a:p>
          </p:txBody>
        </p:sp>
        <p:sp>
          <p:nvSpPr>
            <p:cNvPr id="8" name="文本框 10"/>
            <p:cNvSpPr txBox="1"/>
            <p:nvPr/>
          </p:nvSpPr>
          <p:spPr>
            <a:xfrm>
              <a:off x="3973941" y="2484592"/>
              <a:ext cx="19844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Homeroom: Riley</a:t>
              </a:r>
              <a:endParaRPr kumimoji="1" lang="zh-CN" altLang="en-US" sz="1200" dirty="0"/>
            </a:p>
          </p:txBody>
        </p:sp>
        <p:sp>
          <p:nvSpPr>
            <p:cNvPr id="9" name="文本框 11"/>
            <p:cNvSpPr txBox="1"/>
            <p:nvPr/>
          </p:nvSpPr>
          <p:spPr>
            <a:xfrm>
              <a:off x="3973942" y="2302882"/>
              <a:ext cx="997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Grade: 4</a:t>
              </a:r>
              <a:endParaRPr kumimoji="1" lang="zh-CN" altLang="en-US" sz="1200" dirty="0"/>
            </a:p>
          </p:txBody>
        </p:sp>
        <p:sp>
          <p:nvSpPr>
            <p:cNvPr id="10" name="文本框 12"/>
            <p:cNvSpPr txBox="1"/>
            <p:nvPr/>
          </p:nvSpPr>
          <p:spPr>
            <a:xfrm>
              <a:off x="3973942" y="2099797"/>
              <a:ext cx="17516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School:  Parkview</a:t>
              </a:r>
              <a:endParaRPr kumimoji="1" lang="zh-CN" altLang="en-US" sz="1200" dirty="0"/>
            </a:p>
          </p:txBody>
        </p:sp>
        <p:sp>
          <p:nvSpPr>
            <p:cNvPr id="11" name="文本框 13"/>
            <p:cNvSpPr txBox="1"/>
            <p:nvPr/>
          </p:nvSpPr>
          <p:spPr>
            <a:xfrm>
              <a:off x="6633772" y="2319200"/>
              <a:ext cx="1631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Status: 504  </a:t>
              </a:r>
              <a:r>
                <a:rPr kumimoji="1" lang="en-US" altLang="zh-CN" sz="1200" dirty="0" smtClean="0">
                  <a:solidFill>
                    <a:srgbClr val="008000"/>
                  </a:solidFill>
                </a:rPr>
                <a:t>IEP</a:t>
              </a:r>
              <a:endParaRPr kumimoji="1" lang="zh-CN" alt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12" name="文本框 14"/>
            <p:cNvSpPr txBox="1"/>
            <p:nvPr/>
          </p:nvSpPr>
          <p:spPr>
            <a:xfrm>
              <a:off x="6633771" y="2099797"/>
              <a:ext cx="143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ID: 101456</a:t>
              </a:r>
              <a:endParaRPr kumimoji="1" lang="zh-CN" altLang="en-US" sz="1200" dirty="0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395517" y="1878932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989817" y="2493350"/>
            <a:ext cx="7484160" cy="700403"/>
            <a:chOff x="1022465" y="3142235"/>
            <a:chExt cx="7484160" cy="700403"/>
          </a:xfrm>
        </p:grpSpPr>
        <p:sp>
          <p:nvSpPr>
            <p:cNvPr id="14" name="矩形 6"/>
            <p:cNvSpPr/>
            <p:nvPr/>
          </p:nvSpPr>
          <p:spPr>
            <a:xfrm>
              <a:off x="1022465" y="3191083"/>
              <a:ext cx="7484160" cy="651555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200"/>
            </a:p>
          </p:txBody>
        </p:sp>
        <p:sp>
          <p:nvSpPr>
            <p:cNvPr id="15" name="文本框 7"/>
            <p:cNvSpPr txBox="1"/>
            <p:nvPr/>
          </p:nvSpPr>
          <p:spPr>
            <a:xfrm>
              <a:off x="1080233" y="3142235"/>
              <a:ext cx="2687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Name: Frank Utley</a:t>
              </a:r>
              <a:endParaRPr kumimoji="1" lang="zh-CN" altLang="en-US" sz="1200" dirty="0"/>
            </a:p>
          </p:txBody>
        </p:sp>
        <p:sp>
          <p:nvSpPr>
            <p:cNvPr id="16" name="文本框 8"/>
            <p:cNvSpPr txBox="1"/>
            <p:nvPr/>
          </p:nvSpPr>
          <p:spPr>
            <a:xfrm>
              <a:off x="1080233" y="3565639"/>
              <a:ext cx="2188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Gender: male</a:t>
              </a:r>
              <a:endParaRPr kumimoji="1" lang="zh-CN" altLang="en-US" sz="1200" dirty="0"/>
            </a:p>
          </p:txBody>
        </p:sp>
        <p:sp>
          <p:nvSpPr>
            <p:cNvPr id="17" name="文本框 9"/>
            <p:cNvSpPr txBox="1"/>
            <p:nvPr/>
          </p:nvSpPr>
          <p:spPr>
            <a:xfrm>
              <a:off x="1080232" y="3345320"/>
              <a:ext cx="2562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Birthday: 2/</a:t>
              </a:r>
              <a:r>
                <a:rPr kumimoji="1" lang="en-US" altLang="zh-CN" sz="1200" dirty="0"/>
                <a:t>5</a:t>
              </a:r>
              <a:r>
                <a:rPr kumimoji="1" lang="en-US" altLang="zh-CN" sz="1200" dirty="0" smtClean="0"/>
                <a:t>/1999</a:t>
              </a:r>
              <a:endParaRPr kumimoji="1" lang="zh-CN" altLang="en-US" sz="1200" dirty="0"/>
            </a:p>
          </p:txBody>
        </p:sp>
        <p:sp>
          <p:nvSpPr>
            <p:cNvPr id="18" name="文本框 10"/>
            <p:cNvSpPr txBox="1"/>
            <p:nvPr/>
          </p:nvSpPr>
          <p:spPr>
            <a:xfrm>
              <a:off x="3952775" y="3560744"/>
              <a:ext cx="19844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Homeroom: Riley</a:t>
              </a:r>
              <a:endParaRPr kumimoji="1" lang="zh-CN" altLang="en-US" sz="1200" dirty="0"/>
            </a:p>
          </p:txBody>
        </p:sp>
        <p:sp>
          <p:nvSpPr>
            <p:cNvPr id="19" name="文本框 11"/>
            <p:cNvSpPr txBox="1"/>
            <p:nvPr/>
          </p:nvSpPr>
          <p:spPr>
            <a:xfrm>
              <a:off x="3952776" y="3345320"/>
              <a:ext cx="997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Grade: 4</a:t>
              </a:r>
              <a:endParaRPr kumimoji="1" lang="zh-CN" altLang="en-US" sz="1200" dirty="0"/>
            </a:p>
          </p:txBody>
        </p:sp>
        <p:sp>
          <p:nvSpPr>
            <p:cNvPr id="20" name="文本框 12"/>
            <p:cNvSpPr txBox="1"/>
            <p:nvPr/>
          </p:nvSpPr>
          <p:spPr>
            <a:xfrm>
              <a:off x="3952776" y="3142235"/>
              <a:ext cx="17516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School:  Parkview</a:t>
              </a:r>
              <a:endParaRPr kumimoji="1" lang="zh-CN" altLang="en-US" sz="1200" dirty="0"/>
            </a:p>
          </p:txBody>
        </p:sp>
        <p:sp>
          <p:nvSpPr>
            <p:cNvPr id="21" name="文本框 13"/>
            <p:cNvSpPr txBox="1"/>
            <p:nvPr/>
          </p:nvSpPr>
          <p:spPr>
            <a:xfrm>
              <a:off x="6612606" y="3361638"/>
              <a:ext cx="1631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Status</a:t>
              </a:r>
              <a:r>
                <a:rPr kumimoji="1" lang="en-US" altLang="zh-CN" sz="1200" dirty="0"/>
                <a:t>: 504  </a:t>
              </a:r>
              <a:r>
                <a:rPr kumimoji="1" lang="en-US" altLang="zh-CN" sz="1200" dirty="0" smtClean="0">
                  <a:solidFill>
                    <a:srgbClr val="008000"/>
                  </a:solidFill>
                </a:rPr>
                <a:t>IEP</a:t>
              </a:r>
              <a:endParaRPr kumimoji="1" lang="zh-CN" alt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22" name="文本框 14"/>
            <p:cNvSpPr txBox="1"/>
            <p:nvPr/>
          </p:nvSpPr>
          <p:spPr>
            <a:xfrm>
              <a:off x="6612605" y="3142235"/>
              <a:ext cx="143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ID: 780152</a:t>
              </a:r>
              <a:endParaRPr kumimoji="1" lang="zh-CN" altLang="en-US" sz="1200" dirty="0"/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395517" y="2512907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sp>
        <p:nvSpPr>
          <p:cNvPr id="60" name="文本框 16"/>
          <p:cNvSpPr txBox="1"/>
          <p:nvPr/>
        </p:nvSpPr>
        <p:spPr>
          <a:xfrm>
            <a:off x="108196" y="4807312"/>
            <a:ext cx="1130121" cy="246221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kumimoji="1" lang="en-US" altLang="zh-CN" sz="1400" dirty="0" smtClean="0"/>
              <a:t>Add to Group</a:t>
            </a:r>
            <a:endParaRPr kumimoji="1" lang="zh-CN" altLang="en-US" sz="1400" dirty="0"/>
          </a:p>
        </p:txBody>
      </p:sp>
      <p:sp>
        <p:nvSpPr>
          <p:cNvPr id="61" name="椭圆 17">
            <a:hlinkClick r:id="rId3" action="ppaction://hlinksldjump"/>
          </p:cNvPr>
          <p:cNvSpPr/>
          <p:nvPr/>
        </p:nvSpPr>
        <p:spPr>
          <a:xfrm>
            <a:off x="49180" y="4738062"/>
            <a:ext cx="1248153" cy="384720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sz="1400"/>
          </a:p>
        </p:txBody>
      </p:sp>
      <p:grpSp>
        <p:nvGrpSpPr>
          <p:cNvPr id="58" name="Group 57"/>
          <p:cNvGrpSpPr/>
          <p:nvPr/>
        </p:nvGrpSpPr>
        <p:grpSpPr>
          <a:xfrm>
            <a:off x="975941" y="3898546"/>
            <a:ext cx="7484160" cy="689165"/>
            <a:chOff x="1022436" y="4173435"/>
            <a:chExt cx="7484160" cy="689165"/>
          </a:xfrm>
        </p:grpSpPr>
        <p:sp>
          <p:nvSpPr>
            <p:cNvPr id="59" name="矩形 6"/>
            <p:cNvSpPr/>
            <p:nvPr/>
          </p:nvSpPr>
          <p:spPr>
            <a:xfrm>
              <a:off x="1022436" y="4233521"/>
              <a:ext cx="7484160" cy="629079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200"/>
            </a:p>
          </p:txBody>
        </p:sp>
        <p:sp>
          <p:nvSpPr>
            <p:cNvPr id="63" name="文本框 7"/>
            <p:cNvSpPr txBox="1"/>
            <p:nvPr/>
          </p:nvSpPr>
          <p:spPr>
            <a:xfrm>
              <a:off x="1080204" y="4173435"/>
              <a:ext cx="2687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Name: Gordon Zorn</a:t>
              </a:r>
              <a:endParaRPr kumimoji="1" lang="zh-CN" altLang="en-US" sz="1200" dirty="0"/>
            </a:p>
          </p:txBody>
        </p:sp>
        <p:sp>
          <p:nvSpPr>
            <p:cNvPr id="64" name="文本框 8"/>
            <p:cNvSpPr txBox="1"/>
            <p:nvPr/>
          </p:nvSpPr>
          <p:spPr>
            <a:xfrm>
              <a:off x="1080204" y="4585601"/>
              <a:ext cx="2188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Gender: male</a:t>
              </a:r>
              <a:endParaRPr kumimoji="1" lang="zh-CN" altLang="en-US" sz="1200" dirty="0"/>
            </a:p>
          </p:txBody>
        </p:sp>
        <p:sp>
          <p:nvSpPr>
            <p:cNvPr id="65" name="文本框 9"/>
            <p:cNvSpPr txBox="1"/>
            <p:nvPr/>
          </p:nvSpPr>
          <p:spPr>
            <a:xfrm>
              <a:off x="1080203" y="4376520"/>
              <a:ext cx="2562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Birthday: 10/1/1998</a:t>
              </a:r>
              <a:endParaRPr kumimoji="1" lang="zh-CN" altLang="en-US" sz="1200" dirty="0"/>
            </a:p>
          </p:txBody>
        </p:sp>
        <p:sp>
          <p:nvSpPr>
            <p:cNvPr id="66" name="文本框 10"/>
            <p:cNvSpPr txBox="1"/>
            <p:nvPr/>
          </p:nvSpPr>
          <p:spPr>
            <a:xfrm>
              <a:off x="3952746" y="4580706"/>
              <a:ext cx="19844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Homeroom: Riley</a:t>
              </a:r>
              <a:endParaRPr kumimoji="1" lang="zh-CN" altLang="en-US" sz="1200" dirty="0"/>
            </a:p>
          </p:txBody>
        </p:sp>
        <p:sp>
          <p:nvSpPr>
            <p:cNvPr id="67" name="文本框 11"/>
            <p:cNvSpPr txBox="1"/>
            <p:nvPr/>
          </p:nvSpPr>
          <p:spPr>
            <a:xfrm>
              <a:off x="3952747" y="4376520"/>
              <a:ext cx="997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Grade: 4</a:t>
              </a:r>
              <a:endParaRPr kumimoji="1" lang="zh-CN" altLang="en-US" sz="1200" dirty="0"/>
            </a:p>
          </p:txBody>
        </p:sp>
        <p:sp>
          <p:nvSpPr>
            <p:cNvPr id="68" name="文本框 12"/>
            <p:cNvSpPr txBox="1"/>
            <p:nvPr/>
          </p:nvSpPr>
          <p:spPr>
            <a:xfrm>
              <a:off x="3952747" y="4173435"/>
              <a:ext cx="17516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School:  Parkview</a:t>
              </a:r>
              <a:endParaRPr kumimoji="1" lang="zh-CN" altLang="en-US" sz="1200" dirty="0"/>
            </a:p>
          </p:txBody>
        </p:sp>
        <p:sp>
          <p:nvSpPr>
            <p:cNvPr id="69" name="文本框 13"/>
            <p:cNvSpPr txBox="1"/>
            <p:nvPr/>
          </p:nvSpPr>
          <p:spPr>
            <a:xfrm>
              <a:off x="6612577" y="4392838"/>
              <a:ext cx="1631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Status</a:t>
              </a:r>
              <a:r>
                <a:rPr kumimoji="1" lang="en-US" altLang="zh-CN" sz="1200" dirty="0"/>
                <a:t>: 504  </a:t>
              </a:r>
              <a:r>
                <a:rPr kumimoji="1" lang="en-US" altLang="zh-CN" sz="1200" dirty="0">
                  <a:solidFill>
                    <a:srgbClr val="008000"/>
                  </a:solidFill>
                </a:rPr>
                <a:t>IEP</a:t>
              </a:r>
              <a:endParaRPr kumimoji="1" lang="zh-CN" alt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70" name="文本框 14"/>
            <p:cNvSpPr txBox="1"/>
            <p:nvPr/>
          </p:nvSpPr>
          <p:spPr>
            <a:xfrm>
              <a:off x="6612576" y="4173435"/>
              <a:ext cx="143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ID: 624501</a:t>
              </a:r>
              <a:endParaRPr kumimoji="1" lang="zh-CN" altLang="en-US" sz="1200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987391" y="3190329"/>
            <a:ext cx="7484160" cy="711641"/>
            <a:chOff x="989817" y="5215874"/>
            <a:chExt cx="7484160" cy="711641"/>
          </a:xfrm>
        </p:grpSpPr>
        <p:sp>
          <p:nvSpPr>
            <p:cNvPr id="72" name="矩形 6"/>
            <p:cNvSpPr/>
            <p:nvPr/>
          </p:nvSpPr>
          <p:spPr>
            <a:xfrm>
              <a:off x="989817" y="5275960"/>
              <a:ext cx="7484160" cy="651555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400"/>
            </a:p>
          </p:txBody>
        </p:sp>
        <p:sp>
          <p:nvSpPr>
            <p:cNvPr id="73" name="文本框 7"/>
            <p:cNvSpPr txBox="1"/>
            <p:nvPr/>
          </p:nvSpPr>
          <p:spPr>
            <a:xfrm>
              <a:off x="1047585" y="5215874"/>
              <a:ext cx="2687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Name: Sonya </a:t>
              </a:r>
              <a:r>
                <a:rPr kumimoji="1" lang="en-US" altLang="zh-CN" sz="1200" dirty="0" err="1" smtClean="0"/>
                <a:t>Verrone</a:t>
              </a:r>
              <a:endParaRPr kumimoji="1" lang="zh-CN" altLang="en-US" sz="1200" dirty="0"/>
            </a:p>
          </p:txBody>
        </p:sp>
        <p:sp>
          <p:nvSpPr>
            <p:cNvPr id="74" name="文本框 8"/>
            <p:cNvSpPr txBox="1"/>
            <p:nvPr/>
          </p:nvSpPr>
          <p:spPr>
            <a:xfrm>
              <a:off x="1047585" y="5650516"/>
              <a:ext cx="2188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Gender: female</a:t>
              </a:r>
              <a:endParaRPr kumimoji="1" lang="zh-CN" altLang="en-US" sz="1200" dirty="0"/>
            </a:p>
          </p:txBody>
        </p:sp>
        <p:sp>
          <p:nvSpPr>
            <p:cNvPr id="75" name="文本框 9"/>
            <p:cNvSpPr txBox="1"/>
            <p:nvPr/>
          </p:nvSpPr>
          <p:spPr>
            <a:xfrm>
              <a:off x="1047584" y="5430197"/>
              <a:ext cx="2562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Birthday: 12/2/1998</a:t>
              </a:r>
              <a:endParaRPr kumimoji="1" lang="zh-CN" altLang="en-US" sz="1200" dirty="0"/>
            </a:p>
          </p:txBody>
        </p:sp>
        <p:sp>
          <p:nvSpPr>
            <p:cNvPr id="76" name="文本框 10"/>
            <p:cNvSpPr txBox="1"/>
            <p:nvPr/>
          </p:nvSpPr>
          <p:spPr>
            <a:xfrm>
              <a:off x="3920127" y="5645621"/>
              <a:ext cx="19844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Homeroom: Riley</a:t>
              </a:r>
              <a:endParaRPr kumimoji="1" lang="zh-CN" altLang="en-US" sz="1200" dirty="0"/>
            </a:p>
          </p:txBody>
        </p:sp>
        <p:sp>
          <p:nvSpPr>
            <p:cNvPr id="77" name="文本框 11"/>
            <p:cNvSpPr txBox="1"/>
            <p:nvPr/>
          </p:nvSpPr>
          <p:spPr>
            <a:xfrm>
              <a:off x="3920128" y="5430197"/>
              <a:ext cx="997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Grade: 4</a:t>
              </a:r>
              <a:endParaRPr kumimoji="1" lang="zh-CN" altLang="en-US" sz="1200" dirty="0"/>
            </a:p>
          </p:txBody>
        </p:sp>
        <p:sp>
          <p:nvSpPr>
            <p:cNvPr id="78" name="文本框 12"/>
            <p:cNvSpPr txBox="1"/>
            <p:nvPr/>
          </p:nvSpPr>
          <p:spPr>
            <a:xfrm>
              <a:off x="3920128" y="5215874"/>
              <a:ext cx="17516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School:  Parkview</a:t>
              </a:r>
              <a:endParaRPr kumimoji="1" lang="zh-CN" altLang="en-US" sz="1200" dirty="0"/>
            </a:p>
          </p:txBody>
        </p:sp>
        <p:sp>
          <p:nvSpPr>
            <p:cNvPr id="79" name="文本框 13"/>
            <p:cNvSpPr txBox="1"/>
            <p:nvPr/>
          </p:nvSpPr>
          <p:spPr>
            <a:xfrm>
              <a:off x="6579958" y="5446515"/>
              <a:ext cx="1631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Status</a:t>
              </a:r>
              <a:r>
                <a:rPr kumimoji="1" lang="en-US" altLang="zh-CN" sz="1200" dirty="0"/>
                <a:t>: 504  </a:t>
              </a:r>
              <a:r>
                <a:rPr kumimoji="1" lang="en-US" altLang="zh-CN" sz="1200" dirty="0" smtClean="0">
                  <a:solidFill>
                    <a:srgbClr val="008000"/>
                  </a:solidFill>
                </a:rPr>
                <a:t>IEP</a:t>
              </a:r>
              <a:endParaRPr kumimoji="1" lang="zh-CN" alt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80" name="文本框 14"/>
            <p:cNvSpPr txBox="1"/>
            <p:nvPr/>
          </p:nvSpPr>
          <p:spPr>
            <a:xfrm>
              <a:off x="6579957" y="5215874"/>
              <a:ext cx="143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ID: 553092</a:t>
              </a:r>
              <a:endParaRPr kumimoji="1" lang="zh-CN" altLang="en-US" sz="1200" dirty="0"/>
            </a:p>
          </p:txBody>
        </p:sp>
      </p:grpSp>
      <p:sp>
        <p:nvSpPr>
          <p:cNvPr id="81" name="Rounded Rectangle 80"/>
          <p:cNvSpPr/>
          <p:nvPr/>
        </p:nvSpPr>
        <p:spPr>
          <a:xfrm>
            <a:off x="393082" y="3990082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sp>
        <p:nvSpPr>
          <p:cNvPr id="82" name="Rounded Rectangle 81"/>
          <p:cNvSpPr/>
          <p:nvPr/>
        </p:nvSpPr>
        <p:spPr>
          <a:xfrm>
            <a:off x="393091" y="3207908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sp>
        <p:nvSpPr>
          <p:cNvPr id="50" name="TextBox 49">
            <a:hlinkClick r:id="rId4" action="ppaction://hlinksldjump"/>
          </p:cNvPr>
          <p:cNvSpPr txBox="1"/>
          <p:nvPr/>
        </p:nvSpPr>
        <p:spPr>
          <a:xfrm>
            <a:off x="3437661" y="4776534"/>
            <a:ext cx="8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previous</a:t>
            </a:r>
            <a:endParaRPr lang="en-US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4826272" y="4776534"/>
            <a:ext cx="506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next</a:t>
            </a:r>
            <a:endParaRPr lang="en-US" sz="1400" dirty="0"/>
          </a:p>
        </p:txBody>
      </p:sp>
      <p:sp>
        <p:nvSpPr>
          <p:cNvPr id="84" name="TextBox 83"/>
          <p:cNvSpPr txBox="1"/>
          <p:nvPr/>
        </p:nvSpPr>
        <p:spPr>
          <a:xfrm>
            <a:off x="4297406" y="4776534"/>
            <a:ext cx="447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 </a:t>
            </a:r>
            <a:r>
              <a:rPr lang="en-US" sz="1400" b="1" dirty="0" smtClean="0"/>
              <a:t>2</a:t>
            </a:r>
            <a:endParaRPr lang="en-US" sz="1400" b="1" dirty="0"/>
          </a:p>
        </p:txBody>
      </p:sp>
      <p:sp>
        <p:nvSpPr>
          <p:cNvPr id="85" name="Rectangle 84"/>
          <p:cNvSpPr/>
          <p:nvPr/>
        </p:nvSpPr>
        <p:spPr>
          <a:xfrm>
            <a:off x="343333" y="1821465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Zapf Dingbats"/>
                <a:ea typeface="Zapf Dingbats"/>
                <a:cs typeface="Zapf Dingbats"/>
              </a:rPr>
              <a:t>✓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344228" y="245463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Zapf Dingbats"/>
                <a:ea typeface="Zapf Dingbats"/>
                <a:cs typeface="Zapf Dingbats"/>
              </a:rPr>
              <a:t>✓</a:t>
            </a:r>
            <a:endParaRPr lang="en-US" dirty="0"/>
          </a:p>
        </p:txBody>
      </p:sp>
      <p:sp>
        <p:nvSpPr>
          <p:cNvPr id="57" name="文本框 3">
            <a:hlinkClick r:id="rId2" action="ppaction://hlinksldjump"/>
          </p:cNvPr>
          <p:cNvSpPr txBox="1"/>
          <p:nvPr/>
        </p:nvSpPr>
        <p:spPr>
          <a:xfrm>
            <a:off x="164044" y="1156248"/>
            <a:ext cx="1605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Create a group</a:t>
            </a:r>
            <a:endParaRPr kumimoji="1" lang="zh-CN" altLang="en-US" sz="1600" dirty="0"/>
          </a:p>
        </p:txBody>
      </p:sp>
      <p:sp>
        <p:nvSpPr>
          <p:cNvPr id="62" name="文本框 3">
            <a:hlinkClick r:id="rId2" action="ppaction://hlinksldjump"/>
          </p:cNvPr>
          <p:cNvSpPr txBox="1"/>
          <p:nvPr/>
        </p:nvSpPr>
        <p:spPr>
          <a:xfrm>
            <a:off x="3085044" y="203748"/>
            <a:ext cx="28204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Group: </a:t>
            </a:r>
            <a:r>
              <a:rPr kumimoji="1" lang="en-US" altLang="zh-CN" sz="1600" dirty="0"/>
              <a:t> </a:t>
            </a:r>
            <a:r>
              <a:rPr kumimoji="1" lang="en-US" altLang="zh-CN" sz="1600" dirty="0" smtClean="0"/>
              <a:t>Riley_504_GreenRTI </a:t>
            </a:r>
            <a:endParaRPr kumimoji="1" lang="en-US" altLang="zh-CN" sz="1600" dirty="0"/>
          </a:p>
          <a:p>
            <a:r>
              <a:rPr kumimoji="1" lang="en-US" altLang="zh-CN" sz="1600" dirty="0" smtClean="0"/>
              <a:t>               2 records</a:t>
            </a:r>
            <a:endParaRPr kumimoji="1" lang="zh-CN" altLang="en-US" sz="1600" dirty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3271547" y="493751"/>
            <a:ext cx="2226911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ound Diagonal Corner Rectangle 86"/>
          <p:cNvSpPr/>
          <p:nvPr/>
        </p:nvSpPr>
        <p:spPr>
          <a:xfrm>
            <a:off x="164044" y="5514551"/>
            <a:ext cx="1853838" cy="675533"/>
          </a:xfrm>
          <a:prstGeom prst="round2DiagRect">
            <a:avLst/>
          </a:prstGeom>
          <a:solidFill>
            <a:srgbClr val="008000">
              <a:alpha val="32000"/>
            </a:srgbClr>
          </a:solidFill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Active: Click Add to Group. </a:t>
            </a:r>
            <a:endParaRPr kumimoji="1"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04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4">
            <a:hlinkClick r:id="rId2" action="ppaction://hlinksldjump"/>
          </p:cNvPr>
          <p:cNvSpPr/>
          <p:nvPr/>
        </p:nvSpPr>
        <p:spPr>
          <a:xfrm>
            <a:off x="0" y="1158713"/>
            <a:ext cx="9144000" cy="33608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39876" y="1530281"/>
            <a:ext cx="8499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Select All</a:t>
            </a:r>
            <a:endParaRPr lang="en-US" sz="14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989817" y="1830085"/>
            <a:ext cx="7484160" cy="666689"/>
            <a:chOff x="1043631" y="2099797"/>
            <a:chExt cx="7484160" cy="666689"/>
          </a:xfrm>
        </p:grpSpPr>
        <p:sp>
          <p:nvSpPr>
            <p:cNvPr id="4" name="矩形 6"/>
            <p:cNvSpPr/>
            <p:nvPr/>
          </p:nvSpPr>
          <p:spPr>
            <a:xfrm>
              <a:off x="1043631" y="2148645"/>
              <a:ext cx="7484160" cy="617841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200" dirty="0"/>
            </a:p>
          </p:txBody>
        </p:sp>
        <p:sp>
          <p:nvSpPr>
            <p:cNvPr id="5" name="文本框 7"/>
            <p:cNvSpPr txBox="1"/>
            <p:nvPr/>
          </p:nvSpPr>
          <p:spPr>
            <a:xfrm>
              <a:off x="1101399" y="2099797"/>
              <a:ext cx="2687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Name: Billie Underwood</a:t>
              </a:r>
              <a:endParaRPr kumimoji="1" lang="zh-CN" altLang="en-US" sz="1200" dirty="0"/>
            </a:p>
          </p:txBody>
        </p:sp>
        <p:sp>
          <p:nvSpPr>
            <p:cNvPr id="6" name="文本框 8"/>
            <p:cNvSpPr txBox="1"/>
            <p:nvPr/>
          </p:nvSpPr>
          <p:spPr>
            <a:xfrm>
              <a:off x="1101399" y="2489487"/>
              <a:ext cx="2188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Gender: female</a:t>
              </a:r>
              <a:endParaRPr kumimoji="1" lang="zh-CN" altLang="en-US" sz="1200" dirty="0"/>
            </a:p>
          </p:txBody>
        </p:sp>
        <p:sp>
          <p:nvSpPr>
            <p:cNvPr id="7" name="文本框 9"/>
            <p:cNvSpPr txBox="1"/>
            <p:nvPr/>
          </p:nvSpPr>
          <p:spPr>
            <a:xfrm>
              <a:off x="1101398" y="2302882"/>
              <a:ext cx="2562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Birthday: 11/28/1998</a:t>
              </a:r>
              <a:endParaRPr kumimoji="1" lang="zh-CN" altLang="en-US" sz="1200" dirty="0"/>
            </a:p>
          </p:txBody>
        </p:sp>
        <p:sp>
          <p:nvSpPr>
            <p:cNvPr id="8" name="文本框 10"/>
            <p:cNvSpPr txBox="1"/>
            <p:nvPr/>
          </p:nvSpPr>
          <p:spPr>
            <a:xfrm>
              <a:off x="3973941" y="2484592"/>
              <a:ext cx="19844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Homeroom: Riley</a:t>
              </a:r>
              <a:endParaRPr kumimoji="1" lang="zh-CN" altLang="en-US" sz="1200" dirty="0"/>
            </a:p>
          </p:txBody>
        </p:sp>
        <p:sp>
          <p:nvSpPr>
            <p:cNvPr id="9" name="文本框 11"/>
            <p:cNvSpPr txBox="1"/>
            <p:nvPr/>
          </p:nvSpPr>
          <p:spPr>
            <a:xfrm>
              <a:off x="3973942" y="2302882"/>
              <a:ext cx="997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Grade: 4</a:t>
              </a:r>
              <a:endParaRPr kumimoji="1" lang="zh-CN" altLang="en-US" sz="1200" dirty="0"/>
            </a:p>
          </p:txBody>
        </p:sp>
        <p:sp>
          <p:nvSpPr>
            <p:cNvPr id="10" name="文本框 12"/>
            <p:cNvSpPr txBox="1"/>
            <p:nvPr/>
          </p:nvSpPr>
          <p:spPr>
            <a:xfrm>
              <a:off x="3973942" y="2099797"/>
              <a:ext cx="17516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School:  Parkview</a:t>
              </a:r>
              <a:endParaRPr kumimoji="1" lang="zh-CN" altLang="en-US" sz="1200" dirty="0"/>
            </a:p>
          </p:txBody>
        </p:sp>
        <p:sp>
          <p:nvSpPr>
            <p:cNvPr id="11" name="文本框 13"/>
            <p:cNvSpPr txBox="1"/>
            <p:nvPr/>
          </p:nvSpPr>
          <p:spPr>
            <a:xfrm>
              <a:off x="6633772" y="2319200"/>
              <a:ext cx="1631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Status: 504  </a:t>
              </a:r>
              <a:r>
                <a:rPr kumimoji="1" lang="en-US" altLang="zh-CN" sz="1200" dirty="0" smtClean="0">
                  <a:solidFill>
                    <a:srgbClr val="008000"/>
                  </a:solidFill>
                </a:rPr>
                <a:t>IEP</a:t>
              </a:r>
              <a:endParaRPr kumimoji="1" lang="zh-CN" alt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12" name="文本框 14"/>
            <p:cNvSpPr txBox="1"/>
            <p:nvPr/>
          </p:nvSpPr>
          <p:spPr>
            <a:xfrm>
              <a:off x="6633771" y="2099797"/>
              <a:ext cx="143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ID: 101456</a:t>
              </a:r>
              <a:endParaRPr kumimoji="1" lang="zh-CN" altLang="en-US" sz="1200" dirty="0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395517" y="1878932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989817" y="2493350"/>
            <a:ext cx="7484160" cy="700403"/>
            <a:chOff x="1022465" y="3142235"/>
            <a:chExt cx="7484160" cy="700403"/>
          </a:xfrm>
        </p:grpSpPr>
        <p:sp>
          <p:nvSpPr>
            <p:cNvPr id="14" name="矩形 6"/>
            <p:cNvSpPr/>
            <p:nvPr/>
          </p:nvSpPr>
          <p:spPr>
            <a:xfrm>
              <a:off x="1022465" y="3191083"/>
              <a:ext cx="7484160" cy="651555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200"/>
            </a:p>
          </p:txBody>
        </p:sp>
        <p:sp>
          <p:nvSpPr>
            <p:cNvPr id="15" name="文本框 7"/>
            <p:cNvSpPr txBox="1"/>
            <p:nvPr/>
          </p:nvSpPr>
          <p:spPr>
            <a:xfrm>
              <a:off x="1080233" y="3142235"/>
              <a:ext cx="2687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Name: Frank Utley</a:t>
              </a:r>
              <a:endParaRPr kumimoji="1" lang="zh-CN" altLang="en-US" sz="1200" dirty="0"/>
            </a:p>
          </p:txBody>
        </p:sp>
        <p:sp>
          <p:nvSpPr>
            <p:cNvPr id="16" name="文本框 8"/>
            <p:cNvSpPr txBox="1"/>
            <p:nvPr/>
          </p:nvSpPr>
          <p:spPr>
            <a:xfrm>
              <a:off x="1080233" y="3565639"/>
              <a:ext cx="2188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Gender: male</a:t>
              </a:r>
              <a:endParaRPr kumimoji="1" lang="zh-CN" altLang="en-US" sz="1200" dirty="0"/>
            </a:p>
          </p:txBody>
        </p:sp>
        <p:sp>
          <p:nvSpPr>
            <p:cNvPr id="17" name="文本框 9"/>
            <p:cNvSpPr txBox="1"/>
            <p:nvPr/>
          </p:nvSpPr>
          <p:spPr>
            <a:xfrm>
              <a:off x="1080232" y="3345320"/>
              <a:ext cx="2562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Birthday: 2/</a:t>
              </a:r>
              <a:r>
                <a:rPr kumimoji="1" lang="en-US" altLang="zh-CN" sz="1200" dirty="0"/>
                <a:t>5</a:t>
              </a:r>
              <a:r>
                <a:rPr kumimoji="1" lang="en-US" altLang="zh-CN" sz="1200" dirty="0" smtClean="0"/>
                <a:t>/1999</a:t>
              </a:r>
              <a:endParaRPr kumimoji="1" lang="zh-CN" altLang="en-US" sz="1200" dirty="0"/>
            </a:p>
          </p:txBody>
        </p:sp>
        <p:sp>
          <p:nvSpPr>
            <p:cNvPr id="18" name="文本框 10"/>
            <p:cNvSpPr txBox="1"/>
            <p:nvPr/>
          </p:nvSpPr>
          <p:spPr>
            <a:xfrm>
              <a:off x="3952775" y="3560744"/>
              <a:ext cx="19844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Homeroom: Riley</a:t>
              </a:r>
              <a:endParaRPr kumimoji="1" lang="zh-CN" altLang="en-US" sz="1200" dirty="0"/>
            </a:p>
          </p:txBody>
        </p:sp>
        <p:sp>
          <p:nvSpPr>
            <p:cNvPr id="19" name="文本框 11"/>
            <p:cNvSpPr txBox="1"/>
            <p:nvPr/>
          </p:nvSpPr>
          <p:spPr>
            <a:xfrm>
              <a:off x="3952776" y="3345320"/>
              <a:ext cx="997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Grade: 4</a:t>
              </a:r>
              <a:endParaRPr kumimoji="1" lang="zh-CN" altLang="en-US" sz="1200" dirty="0"/>
            </a:p>
          </p:txBody>
        </p:sp>
        <p:sp>
          <p:nvSpPr>
            <p:cNvPr id="20" name="文本框 12"/>
            <p:cNvSpPr txBox="1"/>
            <p:nvPr/>
          </p:nvSpPr>
          <p:spPr>
            <a:xfrm>
              <a:off x="3952776" y="3142235"/>
              <a:ext cx="17516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School:  Parkview</a:t>
              </a:r>
              <a:endParaRPr kumimoji="1" lang="zh-CN" altLang="en-US" sz="1200" dirty="0"/>
            </a:p>
          </p:txBody>
        </p:sp>
        <p:sp>
          <p:nvSpPr>
            <p:cNvPr id="21" name="文本框 13"/>
            <p:cNvSpPr txBox="1"/>
            <p:nvPr/>
          </p:nvSpPr>
          <p:spPr>
            <a:xfrm>
              <a:off x="6612606" y="3361638"/>
              <a:ext cx="1631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Status</a:t>
              </a:r>
              <a:r>
                <a:rPr kumimoji="1" lang="en-US" altLang="zh-CN" sz="1200" dirty="0"/>
                <a:t>: 504  </a:t>
              </a:r>
              <a:r>
                <a:rPr kumimoji="1" lang="en-US" altLang="zh-CN" sz="1200" dirty="0" smtClean="0">
                  <a:solidFill>
                    <a:srgbClr val="008000"/>
                  </a:solidFill>
                </a:rPr>
                <a:t>IEP</a:t>
              </a:r>
              <a:endParaRPr kumimoji="1" lang="zh-CN" alt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22" name="文本框 14"/>
            <p:cNvSpPr txBox="1"/>
            <p:nvPr/>
          </p:nvSpPr>
          <p:spPr>
            <a:xfrm>
              <a:off x="6612605" y="3142235"/>
              <a:ext cx="143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ID: 780152</a:t>
              </a:r>
              <a:endParaRPr kumimoji="1" lang="zh-CN" altLang="en-US" sz="1200" dirty="0"/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395517" y="2512907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grpSp>
        <p:nvGrpSpPr>
          <p:cNvPr id="40" name="Group 39"/>
          <p:cNvGrpSpPr/>
          <p:nvPr/>
        </p:nvGrpSpPr>
        <p:grpSpPr>
          <a:xfrm>
            <a:off x="49180" y="4738062"/>
            <a:ext cx="1248153" cy="384720"/>
            <a:chOff x="72442" y="6403797"/>
            <a:chExt cx="1248153" cy="384720"/>
          </a:xfrm>
        </p:grpSpPr>
        <p:sp>
          <p:nvSpPr>
            <p:cNvPr id="60" name="文本框 16"/>
            <p:cNvSpPr txBox="1"/>
            <p:nvPr/>
          </p:nvSpPr>
          <p:spPr>
            <a:xfrm>
              <a:off x="131458" y="6473047"/>
              <a:ext cx="113012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r>
                <a:rPr kumimoji="1" lang="en-US" altLang="zh-CN" sz="1400" dirty="0" smtClean="0"/>
                <a:t>Add to Group</a:t>
              </a:r>
              <a:endParaRPr kumimoji="1" lang="zh-CN" altLang="en-US" sz="1400" dirty="0"/>
            </a:p>
          </p:txBody>
        </p:sp>
        <p:sp>
          <p:nvSpPr>
            <p:cNvPr id="61" name="椭圆 17">
              <a:hlinkClick r:id="rId3" action="ppaction://hlinksldjump"/>
            </p:cNvPr>
            <p:cNvSpPr/>
            <p:nvPr/>
          </p:nvSpPr>
          <p:spPr>
            <a:xfrm>
              <a:off x="72442" y="6403797"/>
              <a:ext cx="1248153" cy="384720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40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975941" y="3898546"/>
            <a:ext cx="7484160" cy="689165"/>
            <a:chOff x="1022436" y="4173435"/>
            <a:chExt cx="7484160" cy="689165"/>
          </a:xfrm>
        </p:grpSpPr>
        <p:sp>
          <p:nvSpPr>
            <p:cNvPr id="59" name="矩形 6"/>
            <p:cNvSpPr/>
            <p:nvPr/>
          </p:nvSpPr>
          <p:spPr>
            <a:xfrm>
              <a:off x="1022436" y="4233521"/>
              <a:ext cx="7484160" cy="629079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200"/>
            </a:p>
          </p:txBody>
        </p:sp>
        <p:sp>
          <p:nvSpPr>
            <p:cNvPr id="63" name="文本框 7"/>
            <p:cNvSpPr txBox="1"/>
            <p:nvPr/>
          </p:nvSpPr>
          <p:spPr>
            <a:xfrm>
              <a:off x="1080204" y="4173435"/>
              <a:ext cx="2687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Name: Gordon Zorn</a:t>
              </a:r>
              <a:endParaRPr kumimoji="1" lang="zh-CN" altLang="en-US" sz="1200" dirty="0"/>
            </a:p>
          </p:txBody>
        </p:sp>
        <p:sp>
          <p:nvSpPr>
            <p:cNvPr id="64" name="文本框 8"/>
            <p:cNvSpPr txBox="1"/>
            <p:nvPr/>
          </p:nvSpPr>
          <p:spPr>
            <a:xfrm>
              <a:off x="1080204" y="4585601"/>
              <a:ext cx="2188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Gender: male</a:t>
              </a:r>
              <a:endParaRPr kumimoji="1" lang="zh-CN" altLang="en-US" sz="1200" dirty="0"/>
            </a:p>
          </p:txBody>
        </p:sp>
        <p:sp>
          <p:nvSpPr>
            <p:cNvPr id="65" name="文本框 9"/>
            <p:cNvSpPr txBox="1"/>
            <p:nvPr/>
          </p:nvSpPr>
          <p:spPr>
            <a:xfrm>
              <a:off x="1080203" y="4376520"/>
              <a:ext cx="2562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Birthday: 10/1/1998</a:t>
              </a:r>
              <a:endParaRPr kumimoji="1" lang="zh-CN" altLang="en-US" sz="1200" dirty="0"/>
            </a:p>
          </p:txBody>
        </p:sp>
        <p:sp>
          <p:nvSpPr>
            <p:cNvPr id="66" name="文本框 10"/>
            <p:cNvSpPr txBox="1"/>
            <p:nvPr/>
          </p:nvSpPr>
          <p:spPr>
            <a:xfrm>
              <a:off x="3952746" y="4580706"/>
              <a:ext cx="19844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Homeroom: Riley</a:t>
              </a:r>
              <a:endParaRPr kumimoji="1" lang="zh-CN" altLang="en-US" sz="1200" dirty="0"/>
            </a:p>
          </p:txBody>
        </p:sp>
        <p:sp>
          <p:nvSpPr>
            <p:cNvPr id="67" name="文本框 11"/>
            <p:cNvSpPr txBox="1"/>
            <p:nvPr/>
          </p:nvSpPr>
          <p:spPr>
            <a:xfrm>
              <a:off x="3952747" y="4376520"/>
              <a:ext cx="997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Grade: 4</a:t>
              </a:r>
              <a:endParaRPr kumimoji="1" lang="zh-CN" altLang="en-US" sz="1200" dirty="0"/>
            </a:p>
          </p:txBody>
        </p:sp>
        <p:sp>
          <p:nvSpPr>
            <p:cNvPr id="68" name="文本框 12"/>
            <p:cNvSpPr txBox="1"/>
            <p:nvPr/>
          </p:nvSpPr>
          <p:spPr>
            <a:xfrm>
              <a:off x="3952747" y="4173435"/>
              <a:ext cx="17516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School:  Parkview</a:t>
              </a:r>
              <a:endParaRPr kumimoji="1" lang="zh-CN" altLang="en-US" sz="1200" dirty="0"/>
            </a:p>
          </p:txBody>
        </p:sp>
        <p:sp>
          <p:nvSpPr>
            <p:cNvPr id="69" name="文本框 13"/>
            <p:cNvSpPr txBox="1"/>
            <p:nvPr/>
          </p:nvSpPr>
          <p:spPr>
            <a:xfrm>
              <a:off x="6612577" y="4392838"/>
              <a:ext cx="1631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Status</a:t>
              </a:r>
              <a:r>
                <a:rPr kumimoji="1" lang="en-US" altLang="zh-CN" sz="1200" dirty="0"/>
                <a:t>: 504  </a:t>
              </a:r>
              <a:r>
                <a:rPr kumimoji="1" lang="en-US" altLang="zh-CN" sz="1200" dirty="0">
                  <a:solidFill>
                    <a:srgbClr val="008000"/>
                  </a:solidFill>
                </a:rPr>
                <a:t>IEP</a:t>
              </a:r>
              <a:endParaRPr kumimoji="1" lang="zh-CN" alt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70" name="文本框 14"/>
            <p:cNvSpPr txBox="1"/>
            <p:nvPr/>
          </p:nvSpPr>
          <p:spPr>
            <a:xfrm>
              <a:off x="6612576" y="4173435"/>
              <a:ext cx="143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ID: 624501</a:t>
              </a:r>
              <a:endParaRPr kumimoji="1" lang="zh-CN" altLang="en-US" sz="1200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987391" y="3190329"/>
            <a:ext cx="7484160" cy="711641"/>
            <a:chOff x="989817" y="5215874"/>
            <a:chExt cx="7484160" cy="711641"/>
          </a:xfrm>
        </p:grpSpPr>
        <p:sp>
          <p:nvSpPr>
            <p:cNvPr id="72" name="矩形 6"/>
            <p:cNvSpPr/>
            <p:nvPr/>
          </p:nvSpPr>
          <p:spPr>
            <a:xfrm>
              <a:off x="989817" y="5275960"/>
              <a:ext cx="7484160" cy="651555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zh-CN" altLang="en-US" sz="1400"/>
            </a:p>
          </p:txBody>
        </p:sp>
        <p:sp>
          <p:nvSpPr>
            <p:cNvPr id="73" name="文本框 7"/>
            <p:cNvSpPr txBox="1"/>
            <p:nvPr/>
          </p:nvSpPr>
          <p:spPr>
            <a:xfrm>
              <a:off x="1047585" y="5215874"/>
              <a:ext cx="26874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Name: Sonya </a:t>
              </a:r>
              <a:r>
                <a:rPr kumimoji="1" lang="en-US" altLang="zh-CN" sz="1200" dirty="0" err="1" smtClean="0"/>
                <a:t>Verrone</a:t>
              </a:r>
              <a:endParaRPr kumimoji="1" lang="zh-CN" altLang="en-US" sz="1200" dirty="0"/>
            </a:p>
          </p:txBody>
        </p:sp>
        <p:sp>
          <p:nvSpPr>
            <p:cNvPr id="74" name="文本框 8"/>
            <p:cNvSpPr txBox="1"/>
            <p:nvPr/>
          </p:nvSpPr>
          <p:spPr>
            <a:xfrm>
              <a:off x="1047585" y="5650516"/>
              <a:ext cx="2188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Gender: female</a:t>
              </a:r>
              <a:endParaRPr kumimoji="1" lang="zh-CN" altLang="en-US" sz="1200" dirty="0"/>
            </a:p>
          </p:txBody>
        </p:sp>
        <p:sp>
          <p:nvSpPr>
            <p:cNvPr id="75" name="文本框 9"/>
            <p:cNvSpPr txBox="1"/>
            <p:nvPr/>
          </p:nvSpPr>
          <p:spPr>
            <a:xfrm>
              <a:off x="1047584" y="5430197"/>
              <a:ext cx="25627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Birthday: 12/2/1998</a:t>
              </a:r>
              <a:endParaRPr kumimoji="1" lang="zh-CN" altLang="en-US" sz="1200" dirty="0"/>
            </a:p>
          </p:txBody>
        </p:sp>
        <p:sp>
          <p:nvSpPr>
            <p:cNvPr id="76" name="文本框 10"/>
            <p:cNvSpPr txBox="1"/>
            <p:nvPr/>
          </p:nvSpPr>
          <p:spPr>
            <a:xfrm>
              <a:off x="3920127" y="5645621"/>
              <a:ext cx="19844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Homeroom: Riley</a:t>
              </a:r>
              <a:endParaRPr kumimoji="1" lang="zh-CN" altLang="en-US" sz="1200" dirty="0"/>
            </a:p>
          </p:txBody>
        </p:sp>
        <p:sp>
          <p:nvSpPr>
            <p:cNvPr id="77" name="文本框 11"/>
            <p:cNvSpPr txBox="1"/>
            <p:nvPr/>
          </p:nvSpPr>
          <p:spPr>
            <a:xfrm>
              <a:off x="3920128" y="5430197"/>
              <a:ext cx="997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Grade: 4</a:t>
              </a:r>
              <a:endParaRPr kumimoji="1" lang="zh-CN" altLang="en-US" sz="1200" dirty="0"/>
            </a:p>
          </p:txBody>
        </p:sp>
        <p:sp>
          <p:nvSpPr>
            <p:cNvPr id="78" name="文本框 12"/>
            <p:cNvSpPr txBox="1"/>
            <p:nvPr/>
          </p:nvSpPr>
          <p:spPr>
            <a:xfrm>
              <a:off x="3920128" y="5215874"/>
              <a:ext cx="17516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School:  Parkview</a:t>
              </a:r>
              <a:endParaRPr kumimoji="1" lang="zh-CN" altLang="en-US" sz="1200" dirty="0"/>
            </a:p>
          </p:txBody>
        </p:sp>
        <p:sp>
          <p:nvSpPr>
            <p:cNvPr id="79" name="文本框 13"/>
            <p:cNvSpPr txBox="1"/>
            <p:nvPr/>
          </p:nvSpPr>
          <p:spPr>
            <a:xfrm>
              <a:off x="6579958" y="5446515"/>
              <a:ext cx="1631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Status</a:t>
              </a:r>
              <a:r>
                <a:rPr kumimoji="1" lang="en-US" altLang="zh-CN" sz="1200" dirty="0"/>
                <a:t>: 504  </a:t>
              </a:r>
              <a:r>
                <a:rPr kumimoji="1" lang="en-US" altLang="zh-CN" sz="1200" dirty="0" smtClean="0">
                  <a:solidFill>
                    <a:srgbClr val="008000"/>
                  </a:solidFill>
                </a:rPr>
                <a:t>IEP</a:t>
              </a:r>
              <a:endParaRPr kumimoji="1" lang="zh-CN" altLang="en-US" sz="1200" dirty="0">
                <a:solidFill>
                  <a:srgbClr val="008000"/>
                </a:solidFill>
              </a:endParaRPr>
            </a:p>
          </p:txBody>
        </p:sp>
        <p:sp>
          <p:nvSpPr>
            <p:cNvPr id="80" name="文本框 14"/>
            <p:cNvSpPr txBox="1"/>
            <p:nvPr/>
          </p:nvSpPr>
          <p:spPr>
            <a:xfrm>
              <a:off x="6579957" y="5215874"/>
              <a:ext cx="143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dirty="0" smtClean="0"/>
                <a:t>ID: 553092</a:t>
              </a:r>
              <a:endParaRPr kumimoji="1" lang="zh-CN" altLang="en-US" sz="1200" dirty="0"/>
            </a:p>
          </p:txBody>
        </p:sp>
      </p:grpSp>
      <p:sp>
        <p:nvSpPr>
          <p:cNvPr id="81" name="Rounded Rectangle 80"/>
          <p:cNvSpPr/>
          <p:nvPr/>
        </p:nvSpPr>
        <p:spPr>
          <a:xfrm>
            <a:off x="393082" y="3990082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sp>
        <p:nvSpPr>
          <p:cNvPr id="82" name="Rounded Rectangle 81"/>
          <p:cNvSpPr/>
          <p:nvPr/>
        </p:nvSpPr>
        <p:spPr>
          <a:xfrm>
            <a:off x="393091" y="3207908"/>
            <a:ext cx="243417" cy="259275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400"/>
          </a:p>
        </p:txBody>
      </p:sp>
      <p:sp>
        <p:nvSpPr>
          <p:cNvPr id="50" name="TextBox 49">
            <a:hlinkClick r:id="rId4" action="ppaction://hlinksldjump"/>
          </p:cNvPr>
          <p:cNvSpPr txBox="1"/>
          <p:nvPr/>
        </p:nvSpPr>
        <p:spPr>
          <a:xfrm>
            <a:off x="3437661" y="4776534"/>
            <a:ext cx="8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previous</a:t>
            </a:r>
            <a:endParaRPr lang="en-US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4826272" y="4776534"/>
            <a:ext cx="506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next</a:t>
            </a:r>
            <a:endParaRPr lang="en-US" sz="1400" dirty="0"/>
          </a:p>
        </p:txBody>
      </p:sp>
      <p:sp>
        <p:nvSpPr>
          <p:cNvPr id="84" name="TextBox 83"/>
          <p:cNvSpPr txBox="1"/>
          <p:nvPr/>
        </p:nvSpPr>
        <p:spPr>
          <a:xfrm>
            <a:off x="4297406" y="4776534"/>
            <a:ext cx="447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 </a:t>
            </a:r>
            <a:r>
              <a:rPr lang="en-US" sz="1400" b="1" dirty="0" smtClean="0"/>
              <a:t>2</a:t>
            </a:r>
            <a:endParaRPr lang="en-US" sz="1400" b="1" dirty="0"/>
          </a:p>
        </p:txBody>
      </p:sp>
      <p:sp>
        <p:nvSpPr>
          <p:cNvPr id="85" name="Rectangle 84"/>
          <p:cNvSpPr/>
          <p:nvPr/>
        </p:nvSpPr>
        <p:spPr>
          <a:xfrm>
            <a:off x="343333" y="1821465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Zapf Dingbats"/>
                <a:ea typeface="Zapf Dingbats"/>
                <a:cs typeface="Zapf Dingbats"/>
              </a:rPr>
              <a:t>✓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344228" y="245463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Zapf Dingbats"/>
                <a:ea typeface="Zapf Dingbats"/>
                <a:cs typeface="Zapf Dingbats"/>
              </a:rPr>
              <a:t>✓</a:t>
            </a:r>
            <a:endParaRPr lang="en-US" dirty="0"/>
          </a:p>
        </p:txBody>
      </p:sp>
      <p:sp>
        <p:nvSpPr>
          <p:cNvPr id="62" name="文本框 3">
            <a:hlinkClick r:id="rId5" action="ppaction://hlinksldjump"/>
          </p:cNvPr>
          <p:cNvSpPr txBox="1"/>
          <p:nvPr/>
        </p:nvSpPr>
        <p:spPr>
          <a:xfrm>
            <a:off x="3085044" y="203748"/>
            <a:ext cx="28204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Group: </a:t>
            </a:r>
            <a:r>
              <a:rPr kumimoji="1" lang="en-US" altLang="zh-CN" sz="1600" dirty="0"/>
              <a:t> </a:t>
            </a:r>
            <a:r>
              <a:rPr kumimoji="1" lang="en-US" altLang="zh-CN" sz="1600" dirty="0" smtClean="0"/>
              <a:t>Riley_504_GreenRTI </a:t>
            </a:r>
            <a:endParaRPr kumimoji="1" lang="en-US" altLang="zh-CN" sz="1600" dirty="0"/>
          </a:p>
          <a:p>
            <a:r>
              <a:rPr kumimoji="1" lang="en-US" altLang="zh-CN" sz="1600" dirty="0" smtClean="0"/>
              <a:t>               4 records</a:t>
            </a:r>
            <a:endParaRPr kumimoji="1" lang="zh-CN" altLang="en-US" sz="1600" dirty="0"/>
          </a:p>
        </p:txBody>
      </p:sp>
      <p:cxnSp>
        <p:nvCxnSpPr>
          <p:cNvPr id="87" name="Straight Connector 86">
            <a:hlinkClick r:id="rId5" action="ppaction://hlinksldjump"/>
          </p:cNvPr>
          <p:cNvCxnSpPr/>
          <p:nvPr/>
        </p:nvCxnSpPr>
        <p:spPr>
          <a:xfrm>
            <a:off x="3271547" y="493751"/>
            <a:ext cx="2226911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文本框 3">
            <a:hlinkClick r:id="rId2" action="ppaction://hlinksldjump"/>
          </p:cNvPr>
          <p:cNvSpPr txBox="1"/>
          <p:nvPr/>
        </p:nvSpPr>
        <p:spPr>
          <a:xfrm>
            <a:off x="164044" y="1156248"/>
            <a:ext cx="1605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Create a group</a:t>
            </a:r>
            <a:endParaRPr kumimoji="1" lang="zh-CN" altLang="en-US" sz="1600" dirty="0"/>
          </a:p>
        </p:txBody>
      </p:sp>
      <p:sp>
        <p:nvSpPr>
          <p:cNvPr id="89" name="Round Diagonal Corner Rectangle 88"/>
          <p:cNvSpPr/>
          <p:nvPr/>
        </p:nvSpPr>
        <p:spPr>
          <a:xfrm>
            <a:off x="4250090" y="975893"/>
            <a:ext cx="2160402" cy="485743"/>
          </a:xfrm>
          <a:prstGeom prst="round2DiagRect">
            <a:avLst/>
          </a:prstGeom>
          <a:solidFill>
            <a:srgbClr val="008000">
              <a:alpha val="32000"/>
            </a:srgbClr>
          </a:solidFill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Active: Group link. </a:t>
            </a:r>
            <a:endParaRPr kumimoji="1"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484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12327" y="1450166"/>
            <a:ext cx="7484160" cy="870443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8" name="文本框 7">
            <a:hlinkClick r:id="rId2" action="ppaction://hlinksldjump"/>
          </p:cNvPr>
          <p:cNvSpPr txBox="1"/>
          <p:nvPr/>
        </p:nvSpPr>
        <p:spPr>
          <a:xfrm>
            <a:off x="170095" y="1479985"/>
            <a:ext cx="2687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Name: Mike Lee</a:t>
            </a:r>
            <a:endParaRPr kumimoji="1" lang="zh-CN" altLang="en-US" sz="1600" dirty="0"/>
          </a:p>
        </p:txBody>
      </p:sp>
      <p:sp>
        <p:nvSpPr>
          <p:cNvPr id="9" name="文本框 8"/>
          <p:cNvSpPr txBox="1"/>
          <p:nvPr/>
        </p:nvSpPr>
        <p:spPr>
          <a:xfrm>
            <a:off x="170095" y="1982055"/>
            <a:ext cx="2188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Gender: male</a:t>
            </a:r>
            <a:endParaRPr kumimoji="1" lang="zh-CN" altLang="en-US" sz="1600" dirty="0"/>
          </a:p>
        </p:txBody>
      </p:sp>
      <p:sp>
        <p:nvSpPr>
          <p:cNvPr id="10" name="文本框 9"/>
          <p:cNvSpPr txBox="1"/>
          <p:nvPr/>
        </p:nvSpPr>
        <p:spPr>
          <a:xfrm>
            <a:off x="170094" y="1739260"/>
            <a:ext cx="25627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Birthday: 10/10/1998</a:t>
            </a:r>
            <a:endParaRPr kumimoji="1" lang="zh-CN" altLang="en-US" sz="1600" dirty="0"/>
          </a:p>
        </p:txBody>
      </p:sp>
      <p:sp>
        <p:nvSpPr>
          <p:cNvPr id="11" name="文本框 10"/>
          <p:cNvSpPr txBox="1"/>
          <p:nvPr/>
        </p:nvSpPr>
        <p:spPr>
          <a:xfrm>
            <a:off x="3042637" y="1977160"/>
            <a:ext cx="1984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Homeroom: Riley</a:t>
            </a:r>
            <a:endParaRPr kumimoji="1" lang="zh-CN" altLang="en-US" sz="1600" dirty="0"/>
          </a:p>
        </p:txBody>
      </p:sp>
      <p:sp>
        <p:nvSpPr>
          <p:cNvPr id="12" name="文本框 11"/>
          <p:cNvSpPr txBox="1"/>
          <p:nvPr/>
        </p:nvSpPr>
        <p:spPr>
          <a:xfrm>
            <a:off x="3042638" y="1739260"/>
            <a:ext cx="997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Grade: 4</a:t>
            </a:r>
            <a:endParaRPr kumimoji="1" lang="zh-CN" altLang="en-US" sz="1600" dirty="0"/>
          </a:p>
        </p:txBody>
      </p:sp>
      <p:sp>
        <p:nvSpPr>
          <p:cNvPr id="13" name="文本框 12"/>
          <p:cNvSpPr txBox="1"/>
          <p:nvPr/>
        </p:nvSpPr>
        <p:spPr>
          <a:xfrm>
            <a:off x="3042638" y="1479985"/>
            <a:ext cx="1751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School:  Parkview</a:t>
            </a:r>
            <a:endParaRPr kumimoji="1" lang="zh-CN" altLang="en-US" sz="1600" dirty="0"/>
          </a:p>
        </p:txBody>
      </p:sp>
      <p:sp>
        <p:nvSpPr>
          <p:cNvPr id="14" name="文本框 13"/>
          <p:cNvSpPr txBox="1"/>
          <p:nvPr/>
        </p:nvSpPr>
        <p:spPr>
          <a:xfrm>
            <a:off x="5702468" y="1755578"/>
            <a:ext cx="1631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Status: F&amp;R  </a:t>
            </a:r>
            <a:r>
              <a:rPr kumimoji="1" lang="en-US" altLang="zh-CN" sz="1600" dirty="0" smtClean="0">
                <a:solidFill>
                  <a:srgbClr val="FF0000"/>
                </a:solidFill>
              </a:rPr>
              <a:t>IEP</a:t>
            </a:r>
            <a:endParaRPr kumimoji="1"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702467" y="1479985"/>
            <a:ext cx="14306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ID: 123456</a:t>
            </a:r>
            <a:endParaRPr kumimoji="1" lang="zh-CN" altLang="en-US" sz="1600" dirty="0"/>
          </a:p>
        </p:txBody>
      </p:sp>
      <p:sp>
        <p:nvSpPr>
          <p:cNvPr id="16" name="矩形 15">
            <a:hlinkClick r:id="rId2" action="ppaction://hlinksldjump"/>
          </p:cNvPr>
          <p:cNvSpPr/>
          <p:nvPr/>
        </p:nvSpPr>
        <p:spPr>
          <a:xfrm>
            <a:off x="1166913" y="1801712"/>
            <a:ext cx="952529" cy="3693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/>
          </a:p>
        </p:txBody>
      </p:sp>
      <p:sp>
        <p:nvSpPr>
          <p:cNvPr id="17" name="椭圆 16">
            <a:hlinkClick r:id="rId3" action="ppaction://hlinksldjump"/>
          </p:cNvPr>
          <p:cNvSpPr/>
          <p:nvPr/>
        </p:nvSpPr>
        <p:spPr>
          <a:xfrm>
            <a:off x="6497613" y="1190724"/>
            <a:ext cx="714397" cy="38556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zh-CN" alt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838953" y="1766759"/>
            <a:ext cx="780921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文本框 3">
            <a:hlinkClick r:id="rId2" action="ppaction://hlinksldjump"/>
          </p:cNvPr>
          <p:cNvSpPr txBox="1"/>
          <p:nvPr/>
        </p:nvSpPr>
        <p:spPr>
          <a:xfrm>
            <a:off x="3177372" y="204736"/>
            <a:ext cx="121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/>
              <a:t>Mike Lee</a:t>
            </a:r>
            <a:endParaRPr kumimoji="1" lang="zh-CN" altLang="en-US" sz="1600" dirty="0"/>
          </a:p>
        </p:txBody>
      </p:sp>
      <p:cxnSp>
        <p:nvCxnSpPr>
          <p:cNvPr id="19" name="Straight Connector 18">
            <a:hlinkClick r:id="rId2" action="ppaction://hlinksldjump"/>
          </p:cNvPr>
          <p:cNvCxnSpPr/>
          <p:nvPr/>
        </p:nvCxnSpPr>
        <p:spPr>
          <a:xfrm>
            <a:off x="3287624" y="525901"/>
            <a:ext cx="759442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 Diagonal Corner Rectangle 19"/>
          <p:cNvSpPr/>
          <p:nvPr/>
        </p:nvSpPr>
        <p:spPr>
          <a:xfrm>
            <a:off x="5473548" y="2619545"/>
            <a:ext cx="3220623" cy="2074299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>
                <a:solidFill>
                  <a:srgbClr val="000000"/>
                </a:solidFill>
              </a:rPr>
              <a:t>Note: A </a:t>
            </a:r>
            <a:r>
              <a:rPr kumimoji="1" lang="en-US" dirty="0" smtClean="0">
                <a:solidFill>
                  <a:srgbClr val="000000"/>
                </a:solidFill>
              </a:rPr>
              <a:t>search for an individual student by name can produce multiple results.</a:t>
            </a:r>
          </a:p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The name field in each record is a link that takes you to the student’s record.</a:t>
            </a:r>
            <a:endParaRPr kumimoji="1" lang="en-US" dirty="0">
              <a:solidFill>
                <a:srgbClr val="000000"/>
              </a:solidFill>
            </a:endParaRPr>
          </a:p>
        </p:txBody>
      </p:sp>
      <p:sp>
        <p:nvSpPr>
          <p:cNvPr id="22" name="Round Diagonal Corner Rectangle 21"/>
          <p:cNvSpPr/>
          <p:nvPr/>
        </p:nvSpPr>
        <p:spPr>
          <a:xfrm>
            <a:off x="170094" y="2619545"/>
            <a:ext cx="2353154" cy="485743"/>
          </a:xfrm>
          <a:prstGeom prst="round2DiagRect">
            <a:avLst/>
          </a:prstGeom>
          <a:solidFill>
            <a:srgbClr val="008000">
              <a:alpha val="32000"/>
            </a:srgbClr>
          </a:solidFill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Ins="91440" rtlCol="0" anchor="t" anchorCtr="0"/>
          <a:lstStyle/>
          <a:p>
            <a:pPr>
              <a:spcAft>
                <a:spcPts val="60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Active: Click Mike Lee. </a:t>
            </a:r>
            <a:endParaRPr kumimoji="1"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117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alpha val="20000"/>
          </a:schemeClr>
        </a:solidFill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自定义设计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2868</TotalTime>
  <Words>1939</Words>
  <Application>Microsoft Macintosh PowerPoint</Application>
  <PresentationFormat>On-screen Show (4:3)</PresentationFormat>
  <Paragraphs>509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主题</vt:lpstr>
      <vt:lpstr>自定义设计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Qisheng Li</dc:creator>
  <cp:lastModifiedBy>Simon Gray</cp:lastModifiedBy>
  <cp:revision>125</cp:revision>
  <cp:lastPrinted>2013-11-19T19:16:36Z</cp:lastPrinted>
  <dcterms:created xsi:type="dcterms:W3CDTF">2013-10-20T23:29:54Z</dcterms:created>
  <dcterms:modified xsi:type="dcterms:W3CDTF">2013-12-19T12:29:24Z</dcterms:modified>
</cp:coreProperties>
</file>