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9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6DD5A0-DEF5-884B-B230-A7BAEA17C3BD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80FF84-A24F-CB46-BFA4-8845A58E04E2}">
      <dgm:prSet phldrT="[Text]"/>
      <dgm:spPr/>
      <dgm:t>
        <a:bodyPr/>
        <a:lstStyle/>
        <a:p>
          <a:r>
            <a:rPr lang="en-US" dirty="0"/>
            <a:t>Child is Suspected of having a physical or mental impairment which limits a major life function</a:t>
          </a:r>
        </a:p>
      </dgm:t>
    </dgm:pt>
    <dgm:pt modelId="{A61568A0-27F0-984A-BAB7-FE8894F7C71E}" type="parTrans" cxnId="{993DC055-38EC-7A4F-AF1A-90CBFC377B29}">
      <dgm:prSet/>
      <dgm:spPr/>
      <dgm:t>
        <a:bodyPr/>
        <a:lstStyle/>
        <a:p>
          <a:endParaRPr lang="en-US"/>
        </a:p>
      </dgm:t>
    </dgm:pt>
    <dgm:pt modelId="{D1133FD6-170F-0343-A205-065FBB5AFDC1}" type="sibTrans" cxnId="{993DC055-38EC-7A4F-AF1A-90CBFC377B29}">
      <dgm:prSet/>
      <dgm:spPr/>
      <dgm:t>
        <a:bodyPr/>
        <a:lstStyle/>
        <a:p>
          <a:endParaRPr lang="en-US"/>
        </a:p>
      </dgm:t>
    </dgm:pt>
    <dgm:pt modelId="{AA37BE99-F2A5-7E4D-986B-BD8CFA9B8FCD}">
      <dgm:prSet phldrT="[Text]"/>
      <dgm:spPr/>
      <dgm:t>
        <a:bodyPr/>
        <a:lstStyle/>
        <a:p>
          <a:r>
            <a:rPr lang="en-US" dirty="0"/>
            <a:t>504 Initial Referral form (Form 2)  Completed by parent or school employee &amp; Submit form to 504 Coordinator</a:t>
          </a:r>
        </a:p>
      </dgm:t>
    </dgm:pt>
    <dgm:pt modelId="{5972E829-3CF9-204A-8E6C-1B798AB639A7}" type="parTrans" cxnId="{2B08C732-A5B9-8648-9992-A381C167A99D}">
      <dgm:prSet/>
      <dgm:spPr/>
      <dgm:t>
        <a:bodyPr/>
        <a:lstStyle/>
        <a:p>
          <a:endParaRPr lang="en-US"/>
        </a:p>
      </dgm:t>
    </dgm:pt>
    <dgm:pt modelId="{79CAF73B-F642-F84A-A55A-8B6FDC193AD5}" type="sibTrans" cxnId="{2B08C732-A5B9-8648-9992-A381C167A99D}">
      <dgm:prSet/>
      <dgm:spPr/>
      <dgm:t>
        <a:bodyPr/>
        <a:lstStyle/>
        <a:p>
          <a:endParaRPr lang="en-US"/>
        </a:p>
      </dgm:t>
    </dgm:pt>
    <dgm:pt modelId="{0CD5AEC7-0CC6-FE45-BF00-E9C9DEE3F2DE}">
      <dgm:prSet phldrT="[Text]"/>
      <dgm:spPr/>
      <dgm:t>
        <a:bodyPr/>
        <a:lstStyle/>
        <a:p>
          <a:r>
            <a:rPr lang="en-US" dirty="0" smtClean="0"/>
            <a:t>504 Coordinator will send</a:t>
          </a:r>
        </a:p>
        <a:p>
          <a:r>
            <a:rPr lang="en-US" dirty="0" smtClean="0"/>
            <a:t>d Prior Written Notice to Parents (Form 3)</a:t>
          </a:r>
          <a:endParaRPr lang="en-US" dirty="0"/>
        </a:p>
      </dgm:t>
    </dgm:pt>
    <dgm:pt modelId="{8E0DD7CA-9442-0041-9F0B-FBE1B9CB24BE}" type="parTrans" cxnId="{F397AAF6-262A-7748-BCF7-395CC21BEC47}">
      <dgm:prSet/>
      <dgm:spPr/>
      <dgm:t>
        <a:bodyPr/>
        <a:lstStyle/>
        <a:p>
          <a:endParaRPr lang="en-US"/>
        </a:p>
      </dgm:t>
    </dgm:pt>
    <dgm:pt modelId="{8ACF37C4-94AD-4740-AEBA-F6EC5D7499CF}" type="sibTrans" cxnId="{F397AAF6-262A-7748-BCF7-395CC21BEC47}">
      <dgm:prSet/>
      <dgm:spPr/>
      <dgm:t>
        <a:bodyPr/>
        <a:lstStyle/>
        <a:p>
          <a:endParaRPr lang="en-US"/>
        </a:p>
      </dgm:t>
    </dgm:pt>
    <dgm:pt modelId="{8FED8BA0-F622-A848-ACD0-6AFAF25BD8C4}">
      <dgm:prSet phldrT="[Text]"/>
      <dgm:spPr/>
      <dgm:t>
        <a:bodyPr/>
        <a:lstStyle/>
        <a:p>
          <a:r>
            <a:rPr lang="en-US" dirty="0"/>
            <a:t>504 Coordinator will Have parent sign Parent Permission for Initial Evaluation and receipt of Procedural Information (</a:t>
          </a:r>
          <a:r>
            <a:rPr lang="en-US" dirty="0" smtClean="0"/>
            <a:t>Form 4)</a:t>
          </a:r>
          <a:endParaRPr lang="en-US" dirty="0"/>
        </a:p>
      </dgm:t>
    </dgm:pt>
    <dgm:pt modelId="{CCA174A8-220F-954F-B621-86D87DFEAEBC}" type="parTrans" cxnId="{C5F19297-C9BE-6E4D-AA19-684AE341C98F}">
      <dgm:prSet/>
      <dgm:spPr/>
      <dgm:t>
        <a:bodyPr/>
        <a:lstStyle/>
        <a:p>
          <a:endParaRPr lang="en-US"/>
        </a:p>
      </dgm:t>
    </dgm:pt>
    <dgm:pt modelId="{61124ED7-B02C-6240-96E0-D0F01B103EB7}" type="sibTrans" cxnId="{C5F19297-C9BE-6E4D-AA19-684AE341C98F}">
      <dgm:prSet/>
      <dgm:spPr/>
      <dgm:t>
        <a:bodyPr/>
        <a:lstStyle/>
        <a:p>
          <a:endParaRPr lang="en-US"/>
        </a:p>
      </dgm:t>
    </dgm:pt>
    <dgm:pt modelId="{E429C8CB-90EA-F148-9B77-EA61CB7E8102}">
      <dgm:prSet phldrT="[Text]"/>
      <dgm:spPr/>
      <dgm:t>
        <a:bodyPr/>
        <a:lstStyle/>
        <a:p>
          <a:r>
            <a:rPr lang="en-US"/>
            <a:t>Parent consent granted</a:t>
          </a:r>
        </a:p>
      </dgm:t>
    </dgm:pt>
    <dgm:pt modelId="{C33019E8-6488-FE4F-887F-3832784082BE}" type="parTrans" cxnId="{F32EF9BE-0628-4C45-AA3A-82FBC65014F0}">
      <dgm:prSet/>
      <dgm:spPr/>
      <dgm:t>
        <a:bodyPr/>
        <a:lstStyle/>
        <a:p>
          <a:endParaRPr lang="en-US"/>
        </a:p>
      </dgm:t>
    </dgm:pt>
    <dgm:pt modelId="{C93FAFED-AFE1-E246-8B02-67749E6122DF}" type="sibTrans" cxnId="{F32EF9BE-0628-4C45-AA3A-82FBC65014F0}">
      <dgm:prSet/>
      <dgm:spPr/>
      <dgm:t>
        <a:bodyPr/>
        <a:lstStyle/>
        <a:p>
          <a:endParaRPr lang="en-US"/>
        </a:p>
      </dgm:t>
    </dgm:pt>
    <dgm:pt modelId="{6964A680-1A26-094B-BBCF-57424D4E6B09}">
      <dgm:prSet phldrT="[Text]"/>
      <dgm:spPr/>
      <dgm:t>
        <a:bodyPr/>
        <a:lstStyle/>
        <a:p>
          <a:r>
            <a:rPr lang="en-US" dirty="0"/>
            <a:t>Parent consent not granted</a:t>
          </a:r>
        </a:p>
      </dgm:t>
    </dgm:pt>
    <dgm:pt modelId="{C5878FAE-F18F-7A47-B486-2995E14070F3}" type="parTrans" cxnId="{23A51F8D-BEC3-9242-80FE-8D1D9AADC58D}">
      <dgm:prSet/>
      <dgm:spPr/>
      <dgm:t>
        <a:bodyPr/>
        <a:lstStyle/>
        <a:p>
          <a:endParaRPr lang="en-US"/>
        </a:p>
      </dgm:t>
    </dgm:pt>
    <dgm:pt modelId="{2840D4C4-D66D-9947-B1C2-9D7BF9D43C8C}" type="sibTrans" cxnId="{23A51F8D-BEC3-9242-80FE-8D1D9AADC58D}">
      <dgm:prSet/>
      <dgm:spPr/>
      <dgm:t>
        <a:bodyPr/>
        <a:lstStyle/>
        <a:p>
          <a:endParaRPr lang="en-US"/>
        </a:p>
      </dgm:t>
    </dgm:pt>
    <dgm:pt modelId="{AD4F2A61-A628-2E44-8BD5-8E98BDEBE118}">
      <dgm:prSet phldrT="[Text]"/>
      <dgm:spPr/>
      <dgm:t>
        <a:bodyPr/>
        <a:lstStyle/>
        <a:p>
          <a:r>
            <a:rPr lang="en-US" dirty="0"/>
            <a:t>Team completes Learning Evaluation Worksheet (</a:t>
          </a:r>
          <a:r>
            <a:rPr lang="en-US" dirty="0" smtClean="0"/>
            <a:t>Form 10)</a:t>
          </a:r>
          <a:r>
            <a:rPr lang="en-US" dirty="0"/>
            <a:t>, </a:t>
          </a:r>
          <a:r>
            <a:rPr lang="en-US" dirty="0" smtClean="0"/>
            <a:t>and </a:t>
          </a:r>
          <a:r>
            <a:rPr lang="en-US" dirty="0"/>
            <a:t>504 Evaluation (</a:t>
          </a:r>
          <a:r>
            <a:rPr lang="en-US" dirty="0" smtClean="0"/>
            <a:t>Form 7)</a:t>
          </a:r>
          <a:endParaRPr lang="en-US" dirty="0"/>
        </a:p>
      </dgm:t>
    </dgm:pt>
    <dgm:pt modelId="{03DAC3C1-4BC0-CB49-AA46-3C455D8547DF}" type="parTrans" cxnId="{D82259B6-06E1-9A4B-B69A-D1D75AE07155}">
      <dgm:prSet/>
      <dgm:spPr/>
      <dgm:t>
        <a:bodyPr/>
        <a:lstStyle/>
        <a:p>
          <a:endParaRPr lang="en-US"/>
        </a:p>
      </dgm:t>
    </dgm:pt>
    <dgm:pt modelId="{47DCE636-51DB-2C48-8A0A-466BAAAFD0D1}" type="sibTrans" cxnId="{D82259B6-06E1-9A4B-B69A-D1D75AE07155}">
      <dgm:prSet/>
      <dgm:spPr/>
      <dgm:t>
        <a:bodyPr/>
        <a:lstStyle/>
        <a:p>
          <a:endParaRPr lang="en-US"/>
        </a:p>
      </dgm:t>
    </dgm:pt>
    <dgm:pt modelId="{DD77EFB1-41AE-0540-B027-484C6B5B68EB}">
      <dgm:prSet phldrT="[Text]"/>
      <dgm:spPr/>
      <dgm:t>
        <a:bodyPr/>
        <a:lstStyle/>
        <a:p>
          <a:r>
            <a:rPr lang="en-US"/>
            <a:t>Parent refusal documented, Student served through RTI process</a:t>
          </a:r>
        </a:p>
      </dgm:t>
    </dgm:pt>
    <dgm:pt modelId="{7AE2D3AD-B4C8-7548-AD2B-B7C5A6F1248D}" type="parTrans" cxnId="{0A443CC8-DB79-2541-B58D-03E65C834A2B}">
      <dgm:prSet/>
      <dgm:spPr/>
      <dgm:t>
        <a:bodyPr/>
        <a:lstStyle/>
        <a:p>
          <a:endParaRPr lang="en-US"/>
        </a:p>
      </dgm:t>
    </dgm:pt>
    <dgm:pt modelId="{143C25EC-9C96-E345-8DCA-7CF77CD655F1}" type="sibTrans" cxnId="{0A443CC8-DB79-2541-B58D-03E65C834A2B}">
      <dgm:prSet/>
      <dgm:spPr/>
      <dgm:t>
        <a:bodyPr/>
        <a:lstStyle/>
        <a:p>
          <a:endParaRPr lang="en-US"/>
        </a:p>
      </dgm:t>
    </dgm:pt>
    <dgm:pt modelId="{41942DE3-A85E-4C45-8483-832F50F05799}">
      <dgm:prSet phldrT="[Text]"/>
      <dgm:spPr/>
      <dgm:t>
        <a:bodyPr/>
        <a:lstStyle/>
        <a:p>
          <a:r>
            <a:rPr lang="en-US" dirty="0"/>
            <a:t>	Obtain a copy of Physician-signed medical diagnosis </a:t>
          </a:r>
          <a:r>
            <a:rPr lang="en-US" dirty="0" smtClean="0"/>
            <a:t>dated </a:t>
          </a:r>
          <a:r>
            <a:rPr lang="en-US" dirty="0"/>
            <a:t>within one year (Use </a:t>
          </a:r>
          <a:r>
            <a:rPr lang="en-US" dirty="0" smtClean="0"/>
            <a:t>Form 1 to </a:t>
          </a:r>
          <a:r>
            <a:rPr lang="en-US" dirty="0"/>
            <a:t>gain parent permission for Record Release)</a:t>
          </a:r>
        </a:p>
      </dgm:t>
    </dgm:pt>
    <dgm:pt modelId="{13C0634C-D7BB-C74D-BD92-B2CAB64E57F4}" type="parTrans" cxnId="{04322FF0-030B-0841-8573-764D9A52CA40}">
      <dgm:prSet/>
      <dgm:spPr/>
      <dgm:t>
        <a:bodyPr/>
        <a:lstStyle/>
        <a:p>
          <a:endParaRPr lang="en-US"/>
        </a:p>
      </dgm:t>
    </dgm:pt>
    <dgm:pt modelId="{D5472DAC-6408-2643-9329-09A658AF4F41}" type="sibTrans" cxnId="{04322FF0-030B-0841-8573-764D9A52CA40}">
      <dgm:prSet/>
      <dgm:spPr/>
      <dgm:t>
        <a:bodyPr/>
        <a:lstStyle/>
        <a:p>
          <a:endParaRPr lang="en-US"/>
        </a:p>
      </dgm:t>
    </dgm:pt>
    <dgm:pt modelId="{D7B88EAC-A397-DF4A-AA7C-964E89E940F6}">
      <dgm:prSet phldrT="[Text]"/>
      <dgm:spPr/>
      <dgm:t>
        <a:bodyPr/>
        <a:lstStyle/>
        <a:p>
          <a:r>
            <a:rPr lang="en-US" dirty="0"/>
            <a:t>Send parent invitation for Evaluation Review / 504 Plan Review (</a:t>
          </a:r>
          <a:r>
            <a:rPr lang="en-US" dirty="0" smtClean="0"/>
            <a:t>Form 5)</a:t>
          </a:r>
          <a:endParaRPr lang="en-US" dirty="0"/>
        </a:p>
      </dgm:t>
    </dgm:pt>
    <dgm:pt modelId="{1C6AE851-1088-1F43-A537-CD58B2A79C8A}" type="parTrans" cxnId="{5FF6CBB1-C281-124F-AA8F-79B6E7F7BE6E}">
      <dgm:prSet/>
      <dgm:spPr/>
      <dgm:t>
        <a:bodyPr/>
        <a:lstStyle/>
        <a:p>
          <a:endParaRPr lang="en-US"/>
        </a:p>
      </dgm:t>
    </dgm:pt>
    <dgm:pt modelId="{E6F6F1FA-113B-AC4F-BDC5-1B3A8D9D8CCD}" type="sibTrans" cxnId="{5FF6CBB1-C281-124F-AA8F-79B6E7F7BE6E}">
      <dgm:prSet/>
      <dgm:spPr/>
      <dgm:t>
        <a:bodyPr/>
        <a:lstStyle/>
        <a:p>
          <a:endParaRPr lang="en-US"/>
        </a:p>
      </dgm:t>
    </dgm:pt>
    <dgm:pt modelId="{F19F16A8-B369-6445-B4E6-42741C8AAF5B}">
      <dgm:prSet phldrT="[Text]"/>
      <dgm:spPr/>
      <dgm:t>
        <a:bodyPr/>
        <a:lstStyle/>
        <a:p>
          <a:r>
            <a:rPr lang="en-US" dirty="0"/>
            <a:t>Within 60 days of referral, review 504 Evaluation Report (</a:t>
          </a:r>
          <a:r>
            <a:rPr lang="en-US" dirty="0" smtClean="0"/>
            <a:t>Form 7) </a:t>
          </a:r>
          <a:r>
            <a:rPr lang="en-US" dirty="0"/>
            <a:t>at Team Meeting and make team determination about Eligibility</a:t>
          </a:r>
        </a:p>
      </dgm:t>
    </dgm:pt>
    <dgm:pt modelId="{6A448D3E-40FC-F343-B4E5-0B5964F196DE}" type="parTrans" cxnId="{EA5AF677-53C7-C040-BB55-CDEEE7DEE949}">
      <dgm:prSet/>
      <dgm:spPr/>
      <dgm:t>
        <a:bodyPr/>
        <a:lstStyle/>
        <a:p>
          <a:endParaRPr lang="en-US"/>
        </a:p>
      </dgm:t>
    </dgm:pt>
    <dgm:pt modelId="{2DE7163B-F12B-114D-AC2E-25FCC7B8E365}" type="sibTrans" cxnId="{EA5AF677-53C7-C040-BB55-CDEEE7DEE949}">
      <dgm:prSet/>
      <dgm:spPr/>
      <dgm:t>
        <a:bodyPr/>
        <a:lstStyle/>
        <a:p>
          <a:endParaRPr lang="en-US"/>
        </a:p>
      </dgm:t>
    </dgm:pt>
    <dgm:pt modelId="{D96120AE-61AE-004C-90C3-E367714BC8D5}">
      <dgm:prSet phldrT="[Text]"/>
      <dgm:spPr/>
      <dgm:t>
        <a:bodyPr/>
        <a:lstStyle/>
        <a:p>
          <a:r>
            <a:rPr lang="en-US" dirty="0"/>
            <a:t>Student Eligible</a:t>
          </a:r>
        </a:p>
      </dgm:t>
    </dgm:pt>
    <dgm:pt modelId="{F590958A-B2FF-C341-B4DB-1B7DD656A222}" type="parTrans" cxnId="{EFC15077-FBF9-1148-9E94-436B2D2E8417}">
      <dgm:prSet/>
      <dgm:spPr/>
      <dgm:t>
        <a:bodyPr/>
        <a:lstStyle/>
        <a:p>
          <a:endParaRPr lang="en-US"/>
        </a:p>
      </dgm:t>
    </dgm:pt>
    <dgm:pt modelId="{B3E97F95-114F-594A-97E7-262D45E78B25}" type="sibTrans" cxnId="{EFC15077-FBF9-1148-9E94-436B2D2E8417}">
      <dgm:prSet/>
      <dgm:spPr/>
      <dgm:t>
        <a:bodyPr/>
        <a:lstStyle/>
        <a:p>
          <a:endParaRPr lang="en-US"/>
        </a:p>
      </dgm:t>
    </dgm:pt>
    <dgm:pt modelId="{3619E97B-7FAB-334B-845A-AD0BB1897E68}">
      <dgm:prSet phldrT="[Text]"/>
      <dgm:spPr/>
      <dgm:t>
        <a:bodyPr/>
        <a:lstStyle/>
        <a:p>
          <a:r>
            <a:rPr lang="en-US"/>
            <a:t>Serve Student with RTI plan</a:t>
          </a:r>
        </a:p>
      </dgm:t>
    </dgm:pt>
    <dgm:pt modelId="{833203FA-C15F-EA46-B563-01529685B126}" type="parTrans" cxnId="{A11504F2-1E9E-1948-A9B2-FD9C8B4C7808}">
      <dgm:prSet/>
      <dgm:spPr/>
      <dgm:t>
        <a:bodyPr/>
        <a:lstStyle/>
        <a:p>
          <a:endParaRPr lang="en-US"/>
        </a:p>
      </dgm:t>
    </dgm:pt>
    <dgm:pt modelId="{1B719189-6973-AB41-B2BF-7062201B1649}" type="sibTrans" cxnId="{A11504F2-1E9E-1948-A9B2-FD9C8B4C7808}">
      <dgm:prSet/>
      <dgm:spPr/>
      <dgm:t>
        <a:bodyPr/>
        <a:lstStyle/>
        <a:p>
          <a:endParaRPr lang="en-US"/>
        </a:p>
      </dgm:t>
    </dgm:pt>
    <dgm:pt modelId="{C2361BFA-5FFA-834B-B244-9123E40472D5}">
      <dgm:prSet phldrT="[Text]"/>
      <dgm:spPr/>
      <dgm:t>
        <a:bodyPr/>
        <a:lstStyle/>
        <a:p>
          <a:r>
            <a:rPr lang="en-US" dirty="0"/>
            <a:t>Create 504 Plan (</a:t>
          </a:r>
          <a:r>
            <a:rPr lang="en-US" dirty="0" smtClean="0"/>
            <a:t>Form 8) </a:t>
          </a:r>
          <a:r>
            <a:rPr lang="en-US" dirty="0"/>
            <a:t>and furnish copies to: Central Office, Main Office, Nurse, and Parent</a:t>
          </a:r>
        </a:p>
      </dgm:t>
    </dgm:pt>
    <dgm:pt modelId="{57242C6F-ACA3-CB46-8823-4AFD66F5E3B9}" type="parTrans" cxnId="{6C821F0F-D47B-7B41-94AC-0FAB7D4CA5DA}">
      <dgm:prSet/>
      <dgm:spPr/>
      <dgm:t>
        <a:bodyPr/>
        <a:lstStyle/>
        <a:p>
          <a:endParaRPr lang="en-US"/>
        </a:p>
      </dgm:t>
    </dgm:pt>
    <dgm:pt modelId="{A764EECB-614A-814D-9046-03DC710E1BF7}" type="sibTrans" cxnId="{6C821F0F-D47B-7B41-94AC-0FAB7D4CA5DA}">
      <dgm:prSet/>
      <dgm:spPr/>
      <dgm:t>
        <a:bodyPr/>
        <a:lstStyle/>
        <a:p>
          <a:endParaRPr lang="en-US"/>
        </a:p>
      </dgm:t>
    </dgm:pt>
    <dgm:pt modelId="{39D98187-F4C9-B34A-96F6-34EE194DF9E3}">
      <dgm:prSet phldrT="[Text]"/>
      <dgm:spPr/>
      <dgm:t>
        <a:bodyPr/>
        <a:lstStyle/>
        <a:p>
          <a:r>
            <a:rPr lang="en-US" dirty="0"/>
            <a:t>Review 504 Plan Annually</a:t>
          </a:r>
        </a:p>
      </dgm:t>
    </dgm:pt>
    <dgm:pt modelId="{EEA25A46-F925-B34E-B699-979B88E34205}" type="parTrans" cxnId="{988E000F-12C8-9149-94A5-167434866B38}">
      <dgm:prSet/>
      <dgm:spPr/>
      <dgm:t>
        <a:bodyPr/>
        <a:lstStyle/>
        <a:p>
          <a:endParaRPr lang="en-US"/>
        </a:p>
      </dgm:t>
    </dgm:pt>
    <dgm:pt modelId="{F94847F6-B458-6649-8754-96755AF7B50B}" type="sibTrans" cxnId="{988E000F-12C8-9149-94A5-167434866B38}">
      <dgm:prSet/>
      <dgm:spPr/>
      <dgm:t>
        <a:bodyPr/>
        <a:lstStyle/>
        <a:p>
          <a:endParaRPr lang="en-US"/>
        </a:p>
      </dgm:t>
    </dgm:pt>
    <dgm:pt modelId="{E605C1D1-F887-164E-A453-6B515341EA02}">
      <dgm:prSet phldrT="[Text]"/>
      <dgm:spPr/>
      <dgm:t>
        <a:bodyPr/>
        <a:lstStyle/>
        <a:p>
          <a:r>
            <a:rPr lang="en-US" dirty="0"/>
            <a:t>Student not Eligible</a:t>
          </a:r>
        </a:p>
      </dgm:t>
    </dgm:pt>
    <dgm:pt modelId="{43D76501-8449-684F-A66C-2AB1ECA5DE12}" type="parTrans" cxnId="{1E724595-5F67-1942-A004-06CF13AA6A85}">
      <dgm:prSet/>
      <dgm:spPr/>
      <dgm:t>
        <a:bodyPr/>
        <a:lstStyle/>
        <a:p>
          <a:endParaRPr lang="en-US"/>
        </a:p>
      </dgm:t>
    </dgm:pt>
    <dgm:pt modelId="{570971B9-CF7F-B744-A1EB-B2D7443935F5}" type="sibTrans" cxnId="{1E724595-5F67-1942-A004-06CF13AA6A85}">
      <dgm:prSet/>
      <dgm:spPr/>
      <dgm:t>
        <a:bodyPr/>
        <a:lstStyle/>
        <a:p>
          <a:endParaRPr lang="en-US"/>
        </a:p>
      </dgm:t>
    </dgm:pt>
    <dgm:pt modelId="{DC5F67FB-C841-B141-B0ED-DEC70CBBD29C}">
      <dgm:prSet phldrT="[Text]"/>
      <dgm:spPr/>
      <dgm:t>
        <a:bodyPr/>
        <a:lstStyle/>
        <a:p>
          <a:r>
            <a:rPr lang="en-US" dirty="0"/>
            <a:t>Reevaluation completed at least every 3 years or whenever there is a question of continued eligibility (</a:t>
          </a:r>
          <a:r>
            <a:rPr lang="en-US" dirty="0" smtClean="0"/>
            <a:t>Form 9)</a:t>
          </a:r>
          <a:endParaRPr lang="en-US" dirty="0"/>
        </a:p>
      </dgm:t>
    </dgm:pt>
    <dgm:pt modelId="{F5F44B62-C3F8-5B47-A3A1-DB6EF0550AFF}" type="parTrans" cxnId="{006B845D-9F33-4C46-B913-C21C16886552}">
      <dgm:prSet/>
      <dgm:spPr/>
      <dgm:t>
        <a:bodyPr/>
        <a:lstStyle/>
        <a:p>
          <a:endParaRPr lang="en-US"/>
        </a:p>
      </dgm:t>
    </dgm:pt>
    <dgm:pt modelId="{05994D1E-3BBA-9044-904E-59BFF1252B21}" type="sibTrans" cxnId="{006B845D-9F33-4C46-B913-C21C16886552}">
      <dgm:prSet/>
      <dgm:spPr/>
      <dgm:t>
        <a:bodyPr/>
        <a:lstStyle/>
        <a:p>
          <a:endParaRPr lang="en-US"/>
        </a:p>
      </dgm:t>
    </dgm:pt>
    <dgm:pt modelId="{89C67F47-D66A-F448-9B19-174C5B90E5A4}">
      <dgm:prSet/>
      <dgm:spPr/>
      <dgm:t>
        <a:bodyPr/>
        <a:lstStyle/>
        <a:p>
          <a:r>
            <a:rPr lang="en-US" dirty="0" smtClean="0"/>
            <a:t>504 Coordinator will review procedural </a:t>
          </a:r>
          <a:r>
            <a:rPr lang="en-US" dirty="0" err="1" smtClean="0"/>
            <a:t>safegards</a:t>
          </a:r>
          <a:r>
            <a:rPr lang="en-US" dirty="0" smtClean="0"/>
            <a:t> with parent (Form 6)</a:t>
          </a:r>
          <a:endParaRPr lang="en-US" dirty="0"/>
        </a:p>
      </dgm:t>
    </dgm:pt>
    <dgm:pt modelId="{BD3BE13C-7351-3948-AF06-4ACED1909927}" type="parTrans" cxnId="{8E26FC0D-5612-1C4D-8909-B6AB8B0B20F7}">
      <dgm:prSet/>
      <dgm:spPr/>
      <dgm:t>
        <a:bodyPr/>
        <a:lstStyle/>
        <a:p>
          <a:endParaRPr lang="en-US"/>
        </a:p>
      </dgm:t>
    </dgm:pt>
    <dgm:pt modelId="{2E530324-C067-574D-8696-23EFB6372BA9}" type="sibTrans" cxnId="{8E26FC0D-5612-1C4D-8909-B6AB8B0B20F7}">
      <dgm:prSet/>
      <dgm:spPr/>
      <dgm:t>
        <a:bodyPr/>
        <a:lstStyle/>
        <a:p>
          <a:endParaRPr lang="en-US"/>
        </a:p>
      </dgm:t>
    </dgm:pt>
    <dgm:pt modelId="{BFC32DEC-63A9-FC45-AF24-4F692ADFA514}" type="pres">
      <dgm:prSet presAssocID="{C66DD5A0-DEF5-884B-B230-A7BAEA17C3B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4EB605C-FF5B-F147-8440-D5498748ADFD}" type="pres">
      <dgm:prSet presAssocID="{A280FF84-A24F-CB46-BFA4-8845A58E04E2}" presName="hierRoot1" presStyleCnt="0"/>
      <dgm:spPr/>
    </dgm:pt>
    <dgm:pt modelId="{4B98452F-E81A-B840-8711-16CCDCB5AB02}" type="pres">
      <dgm:prSet presAssocID="{A280FF84-A24F-CB46-BFA4-8845A58E04E2}" presName="composite" presStyleCnt="0"/>
      <dgm:spPr/>
    </dgm:pt>
    <dgm:pt modelId="{8B634B79-079F-D74D-A355-FF1B290B9B13}" type="pres">
      <dgm:prSet presAssocID="{A280FF84-A24F-CB46-BFA4-8845A58E04E2}" presName="background" presStyleLbl="node0" presStyleIdx="0" presStyleCnt="1"/>
      <dgm:spPr/>
    </dgm:pt>
    <dgm:pt modelId="{ECA0A8AC-2B6C-A540-9D4A-3B232E3F1AD7}" type="pres">
      <dgm:prSet presAssocID="{A280FF84-A24F-CB46-BFA4-8845A58E04E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5C5225-3D69-9245-BC97-F4AD1D08C546}" type="pres">
      <dgm:prSet presAssocID="{A280FF84-A24F-CB46-BFA4-8845A58E04E2}" presName="hierChild2" presStyleCnt="0"/>
      <dgm:spPr/>
    </dgm:pt>
    <dgm:pt modelId="{FCAB49CE-D2C8-E542-9454-9FDF18936CC4}" type="pres">
      <dgm:prSet presAssocID="{13C0634C-D7BB-C74D-BD92-B2CAB64E57F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DB7CA521-886D-AC44-A77A-E799421FB2AF}" type="pres">
      <dgm:prSet presAssocID="{41942DE3-A85E-4C45-8483-832F50F05799}" presName="hierRoot2" presStyleCnt="0"/>
      <dgm:spPr/>
    </dgm:pt>
    <dgm:pt modelId="{ABB88851-CFF8-5749-BB85-3E9164E816AB}" type="pres">
      <dgm:prSet presAssocID="{41942DE3-A85E-4C45-8483-832F50F05799}" presName="composite2" presStyleCnt="0"/>
      <dgm:spPr/>
    </dgm:pt>
    <dgm:pt modelId="{14FB797A-3833-6647-8E1B-ECEAA1C5D3F7}" type="pres">
      <dgm:prSet presAssocID="{41942DE3-A85E-4C45-8483-832F50F05799}" presName="background2" presStyleLbl="node2" presStyleIdx="0" presStyleCnt="2"/>
      <dgm:spPr/>
    </dgm:pt>
    <dgm:pt modelId="{BA32E1D7-0367-A840-A2D0-B4E9834FA5AC}" type="pres">
      <dgm:prSet presAssocID="{41942DE3-A85E-4C45-8483-832F50F0579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A29E78-FD86-9749-BEC0-8BB03FA70AF7}" type="pres">
      <dgm:prSet presAssocID="{41942DE3-A85E-4C45-8483-832F50F05799}" presName="hierChild3" presStyleCnt="0"/>
      <dgm:spPr/>
    </dgm:pt>
    <dgm:pt modelId="{D8BE98AC-42EF-1040-9645-5C0F36CA7A3C}" type="pres">
      <dgm:prSet presAssocID="{5972E829-3CF9-204A-8E6C-1B798AB639A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E6FA35AC-EBC7-FD4A-B6EB-1B9B28E9687D}" type="pres">
      <dgm:prSet presAssocID="{AA37BE99-F2A5-7E4D-986B-BD8CFA9B8FCD}" presName="hierRoot2" presStyleCnt="0"/>
      <dgm:spPr/>
    </dgm:pt>
    <dgm:pt modelId="{F9C26831-6B3D-984C-AD36-748CCC13DF6A}" type="pres">
      <dgm:prSet presAssocID="{AA37BE99-F2A5-7E4D-986B-BD8CFA9B8FCD}" presName="composite2" presStyleCnt="0"/>
      <dgm:spPr/>
    </dgm:pt>
    <dgm:pt modelId="{234601D4-44D4-A84F-8431-0EC835926456}" type="pres">
      <dgm:prSet presAssocID="{AA37BE99-F2A5-7E4D-986B-BD8CFA9B8FCD}" presName="background2" presStyleLbl="node2" presStyleIdx="1" presStyleCnt="2"/>
      <dgm:spPr/>
    </dgm:pt>
    <dgm:pt modelId="{BBF101D6-6FAF-3B40-980E-AB7526FA6BE5}" type="pres">
      <dgm:prSet presAssocID="{AA37BE99-F2A5-7E4D-986B-BD8CFA9B8FC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E2CF92-FE82-E944-BA97-8E56952402DF}" type="pres">
      <dgm:prSet presAssocID="{AA37BE99-F2A5-7E4D-986B-BD8CFA9B8FCD}" presName="hierChild3" presStyleCnt="0"/>
      <dgm:spPr/>
    </dgm:pt>
    <dgm:pt modelId="{BE9128A0-8CDA-8B47-B66F-7778BA64872A}" type="pres">
      <dgm:prSet presAssocID="{8E0DD7CA-9442-0041-9F0B-FBE1B9CB24BE}" presName="Name17" presStyleLbl="parChTrans1D3" presStyleIdx="0" presStyleCnt="3"/>
      <dgm:spPr/>
      <dgm:t>
        <a:bodyPr/>
        <a:lstStyle/>
        <a:p>
          <a:endParaRPr lang="en-US"/>
        </a:p>
      </dgm:t>
    </dgm:pt>
    <dgm:pt modelId="{0BD88922-72FC-D246-A6DB-E8F609266D23}" type="pres">
      <dgm:prSet presAssocID="{0CD5AEC7-0CC6-FE45-BF00-E9C9DEE3F2DE}" presName="hierRoot3" presStyleCnt="0"/>
      <dgm:spPr/>
    </dgm:pt>
    <dgm:pt modelId="{62FA5BB8-B625-E94C-B6B3-E067A75FFA68}" type="pres">
      <dgm:prSet presAssocID="{0CD5AEC7-0CC6-FE45-BF00-E9C9DEE3F2DE}" presName="composite3" presStyleCnt="0"/>
      <dgm:spPr/>
    </dgm:pt>
    <dgm:pt modelId="{E9CC355A-7101-D04A-9BC1-065070A2392E}" type="pres">
      <dgm:prSet presAssocID="{0CD5AEC7-0CC6-FE45-BF00-E9C9DEE3F2DE}" presName="background3" presStyleLbl="node3" presStyleIdx="0" presStyleCnt="3"/>
      <dgm:spPr/>
    </dgm:pt>
    <dgm:pt modelId="{296B1768-3DA2-EB4A-A2A5-77D0CAE6EDB2}" type="pres">
      <dgm:prSet presAssocID="{0CD5AEC7-0CC6-FE45-BF00-E9C9DEE3F2DE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46AFDD-1D69-E948-9564-63BA0C07E3C8}" type="pres">
      <dgm:prSet presAssocID="{0CD5AEC7-0CC6-FE45-BF00-E9C9DEE3F2DE}" presName="hierChild4" presStyleCnt="0"/>
      <dgm:spPr/>
    </dgm:pt>
    <dgm:pt modelId="{457B55D1-E092-954A-9219-5ADB0FFF9404}" type="pres">
      <dgm:prSet presAssocID="{CCA174A8-220F-954F-B621-86D87DFEAEBC}" presName="Name17" presStyleLbl="parChTrans1D3" presStyleIdx="1" presStyleCnt="3"/>
      <dgm:spPr/>
      <dgm:t>
        <a:bodyPr/>
        <a:lstStyle/>
        <a:p>
          <a:endParaRPr lang="en-US"/>
        </a:p>
      </dgm:t>
    </dgm:pt>
    <dgm:pt modelId="{1586B3B8-5290-974E-AD9D-6B7F7B40E82C}" type="pres">
      <dgm:prSet presAssocID="{8FED8BA0-F622-A848-ACD0-6AFAF25BD8C4}" presName="hierRoot3" presStyleCnt="0"/>
      <dgm:spPr/>
    </dgm:pt>
    <dgm:pt modelId="{BC593F04-8EDE-EE49-8674-53B0D4D4BBF8}" type="pres">
      <dgm:prSet presAssocID="{8FED8BA0-F622-A848-ACD0-6AFAF25BD8C4}" presName="composite3" presStyleCnt="0"/>
      <dgm:spPr/>
    </dgm:pt>
    <dgm:pt modelId="{8967815D-2E49-5D43-91D5-05C8B9871DD0}" type="pres">
      <dgm:prSet presAssocID="{8FED8BA0-F622-A848-ACD0-6AFAF25BD8C4}" presName="background3" presStyleLbl="node3" presStyleIdx="1" presStyleCnt="3"/>
      <dgm:spPr/>
    </dgm:pt>
    <dgm:pt modelId="{DF1BCECA-9A8D-4541-9FC5-FB67BFC98C10}" type="pres">
      <dgm:prSet presAssocID="{8FED8BA0-F622-A848-ACD0-6AFAF25BD8C4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9C2AF8-380F-BF41-8754-2E99F37A62EA}" type="pres">
      <dgm:prSet presAssocID="{8FED8BA0-F622-A848-ACD0-6AFAF25BD8C4}" presName="hierChild4" presStyleCnt="0"/>
      <dgm:spPr/>
    </dgm:pt>
    <dgm:pt modelId="{B5CED985-9651-6A48-BC79-2B7A0BC731F4}" type="pres">
      <dgm:prSet presAssocID="{C33019E8-6488-FE4F-887F-3832784082BE}" presName="Name23" presStyleLbl="parChTrans1D4" presStyleIdx="0" presStyleCnt="12"/>
      <dgm:spPr/>
      <dgm:t>
        <a:bodyPr/>
        <a:lstStyle/>
        <a:p>
          <a:endParaRPr lang="en-US"/>
        </a:p>
      </dgm:t>
    </dgm:pt>
    <dgm:pt modelId="{786D1AF2-9203-1F4C-BA59-08946181EEAA}" type="pres">
      <dgm:prSet presAssocID="{E429C8CB-90EA-F148-9B77-EA61CB7E8102}" presName="hierRoot4" presStyleCnt="0"/>
      <dgm:spPr/>
    </dgm:pt>
    <dgm:pt modelId="{6831E24B-51A5-614D-9D80-F28BC8C46B29}" type="pres">
      <dgm:prSet presAssocID="{E429C8CB-90EA-F148-9B77-EA61CB7E8102}" presName="composite4" presStyleCnt="0"/>
      <dgm:spPr/>
    </dgm:pt>
    <dgm:pt modelId="{43913D15-9626-6949-9D96-6EB4EBC808D3}" type="pres">
      <dgm:prSet presAssocID="{E429C8CB-90EA-F148-9B77-EA61CB7E8102}" presName="background4" presStyleLbl="node4" presStyleIdx="0" presStyleCnt="12"/>
      <dgm:spPr/>
    </dgm:pt>
    <dgm:pt modelId="{DC038D33-868B-3249-B1BC-54FCB1037B30}" type="pres">
      <dgm:prSet presAssocID="{E429C8CB-90EA-F148-9B77-EA61CB7E8102}" presName="text4" presStyleLbl="fgAcc4" presStyleIdx="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5A81C2-D4F7-4745-B386-DCE8CF5B75DC}" type="pres">
      <dgm:prSet presAssocID="{E429C8CB-90EA-F148-9B77-EA61CB7E8102}" presName="hierChild5" presStyleCnt="0"/>
      <dgm:spPr/>
    </dgm:pt>
    <dgm:pt modelId="{79EA5EBF-6703-7946-B311-43A77E2034D7}" type="pres">
      <dgm:prSet presAssocID="{03DAC3C1-4BC0-CB49-AA46-3C455D8547DF}" presName="Name23" presStyleLbl="parChTrans1D4" presStyleIdx="1" presStyleCnt="12"/>
      <dgm:spPr/>
      <dgm:t>
        <a:bodyPr/>
        <a:lstStyle/>
        <a:p>
          <a:endParaRPr lang="en-US"/>
        </a:p>
      </dgm:t>
    </dgm:pt>
    <dgm:pt modelId="{467B8040-1BBE-0C4C-944C-CBF0CF76972F}" type="pres">
      <dgm:prSet presAssocID="{AD4F2A61-A628-2E44-8BD5-8E98BDEBE118}" presName="hierRoot4" presStyleCnt="0"/>
      <dgm:spPr/>
    </dgm:pt>
    <dgm:pt modelId="{EAEBBC92-DDE4-6144-AE78-ACD74A650A6A}" type="pres">
      <dgm:prSet presAssocID="{AD4F2A61-A628-2E44-8BD5-8E98BDEBE118}" presName="composite4" presStyleCnt="0"/>
      <dgm:spPr/>
    </dgm:pt>
    <dgm:pt modelId="{2BB24AD3-6CDB-8E48-9217-4FC91181F3B5}" type="pres">
      <dgm:prSet presAssocID="{AD4F2A61-A628-2E44-8BD5-8E98BDEBE118}" presName="background4" presStyleLbl="node4" presStyleIdx="1" presStyleCnt="12"/>
      <dgm:spPr/>
    </dgm:pt>
    <dgm:pt modelId="{0B29FCC6-5D85-104E-B47B-75BA5394B95A}" type="pres">
      <dgm:prSet presAssocID="{AD4F2A61-A628-2E44-8BD5-8E98BDEBE118}" presName="text4" presStyleLbl="fgAcc4" presStyleIdx="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A49AE0-E5A8-C14D-89A1-351942E3D473}" type="pres">
      <dgm:prSet presAssocID="{AD4F2A61-A628-2E44-8BD5-8E98BDEBE118}" presName="hierChild5" presStyleCnt="0"/>
      <dgm:spPr/>
    </dgm:pt>
    <dgm:pt modelId="{0ADB03BC-B4CF-864F-89C8-88DB618A5836}" type="pres">
      <dgm:prSet presAssocID="{1C6AE851-1088-1F43-A537-CD58B2A79C8A}" presName="Name23" presStyleLbl="parChTrans1D4" presStyleIdx="2" presStyleCnt="12"/>
      <dgm:spPr/>
      <dgm:t>
        <a:bodyPr/>
        <a:lstStyle/>
        <a:p>
          <a:endParaRPr lang="en-US"/>
        </a:p>
      </dgm:t>
    </dgm:pt>
    <dgm:pt modelId="{7E4FE185-54FA-6945-8218-CC8DF9FE92C9}" type="pres">
      <dgm:prSet presAssocID="{D7B88EAC-A397-DF4A-AA7C-964E89E940F6}" presName="hierRoot4" presStyleCnt="0"/>
      <dgm:spPr/>
    </dgm:pt>
    <dgm:pt modelId="{5C3FA5FE-303B-5847-969D-CCA24CC068E4}" type="pres">
      <dgm:prSet presAssocID="{D7B88EAC-A397-DF4A-AA7C-964E89E940F6}" presName="composite4" presStyleCnt="0"/>
      <dgm:spPr/>
    </dgm:pt>
    <dgm:pt modelId="{8C4C6C4C-1DC1-A44E-840C-3872B896906C}" type="pres">
      <dgm:prSet presAssocID="{D7B88EAC-A397-DF4A-AA7C-964E89E940F6}" presName="background4" presStyleLbl="node4" presStyleIdx="2" presStyleCnt="12"/>
      <dgm:spPr/>
    </dgm:pt>
    <dgm:pt modelId="{19E44ADC-7883-334A-9801-52C980012D0F}" type="pres">
      <dgm:prSet presAssocID="{D7B88EAC-A397-DF4A-AA7C-964E89E940F6}" presName="text4" presStyleLbl="fgAcc4" presStyleIdx="2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77CCC2-9F83-0347-B9B9-EFC93B6F5C53}" type="pres">
      <dgm:prSet presAssocID="{D7B88EAC-A397-DF4A-AA7C-964E89E940F6}" presName="hierChild5" presStyleCnt="0"/>
      <dgm:spPr/>
    </dgm:pt>
    <dgm:pt modelId="{415010B0-499C-7748-AADD-6F2518194F11}" type="pres">
      <dgm:prSet presAssocID="{6A448D3E-40FC-F343-B4E5-0B5964F196DE}" presName="Name23" presStyleLbl="parChTrans1D4" presStyleIdx="3" presStyleCnt="12"/>
      <dgm:spPr/>
      <dgm:t>
        <a:bodyPr/>
        <a:lstStyle/>
        <a:p>
          <a:endParaRPr lang="en-US"/>
        </a:p>
      </dgm:t>
    </dgm:pt>
    <dgm:pt modelId="{BB8FD34E-E8F6-1E4F-A8EC-0DDD9DF4C87F}" type="pres">
      <dgm:prSet presAssocID="{F19F16A8-B369-6445-B4E6-42741C8AAF5B}" presName="hierRoot4" presStyleCnt="0"/>
      <dgm:spPr/>
    </dgm:pt>
    <dgm:pt modelId="{CB292395-EA02-2A42-A052-7573B3EC8045}" type="pres">
      <dgm:prSet presAssocID="{F19F16A8-B369-6445-B4E6-42741C8AAF5B}" presName="composite4" presStyleCnt="0"/>
      <dgm:spPr/>
    </dgm:pt>
    <dgm:pt modelId="{3310D201-D6B1-D24E-B8A0-1FAA63B17599}" type="pres">
      <dgm:prSet presAssocID="{F19F16A8-B369-6445-B4E6-42741C8AAF5B}" presName="background4" presStyleLbl="node4" presStyleIdx="3" presStyleCnt="12"/>
      <dgm:spPr/>
    </dgm:pt>
    <dgm:pt modelId="{5FBABCAE-28D9-1148-963F-F0DFD079F580}" type="pres">
      <dgm:prSet presAssocID="{F19F16A8-B369-6445-B4E6-42741C8AAF5B}" presName="text4" presStyleLbl="fgAcc4" presStyleIdx="3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C1A5A5D-41D2-A841-A647-03E459D61ACB}" type="pres">
      <dgm:prSet presAssocID="{F19F16A8-B369-6445-B4E6-42741C8AAF5B}" presName="hierChild5" presStyleCnt="0"/>
      <dgm:spPr/>
    </dgm:pt>
    <dgm:pt modelId="{1F13593A-1B1D-944F-A5BB-F1F3D0E6BAB8}" type="pres">
      <dgm:prSet presAssocID="{F590958A-B2FF-C341-B4DB-1B7DD656A222}" presName="Name23" presStyleLbl="parChTrans1D4" presStyleIdx="4" presStyleCnt="12"/>
      <dgm:spPr/>
      <dgm:t>
        <a:bodyPr/>
        <a:lstStyle/>
        <a:p>
          <a:endParaRPr lang="en-US"/>
        </a:p>
      </dgm:t>
    </dgm:pt>
    <dgm:pt modelId="{31F042BF-C6B9-674E-886F-348347608913}" type="pres">
      <dgm:prSet presAssocID="{D96120AE-61AE-004C-90C3-E367714BC8D5}" presName="hierRoot4" presStyleCnt="0"/>
      <dgm:spPr/>
    </dgm:pt>
    <dgm:pt modelId="{363DD17D-DB8C-0A42-913A-DC7D69330260}" type="pres">
      <dgm:prSet presAssocID="{D96120AE-61AE-004C-90C3-E367714BC8D5}" presName="composite4" presStyleCnt="0"/>
      <dgm:spPr/>
    </dgm:pt>
    <dgm:pt modelId="{B7ADD689-62DF-1A4E-AA16-C36BAC62B5F4}" type="pres">
      <dgm:prSet presAssocID="{D96120AE-61AE-004C-90C3-E367714BC8D5}" presName="background4" presStyleLbl="node4" presStyleIdx="4" presStyleCnt="12"/>
      <dgm:spPr/>
    </dgm:pt>
    <dgm:pt modelId="{B015C615-F3CD-8244-89D3-F2FD6680E31D}" type="pres">
      <dgm:prSet presAssocID="{D96120AE-61AE-004C-90C3-E367714BC8D5}" presName="text4" presStyleLbl="fgAcc4" presStyleIdx="4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484147-575B-7341-84F3-875EDAE8873D}" type="pres">
      <dgm:prSet presAssocID="{D96120AE-61AE-004C-90C3-E367714BC8D5}" presName="hierChild5" presStyleCnt="0"/>
      <dgm:spPr/>
    </dgm:pt>
    <dgm:pt modelId="{F134B38C-6B9D-FC40-BED1-F1017E57AEC9}" type="pres">
      <dgm:prSet presAssocID="{57242C6F-ACA3-CB46-8823-4AFD66F5E3B9}" presName="Name23" presStyleLbl="parChTrans1D4" presStyleIdx="5" presStyleCnt="12"/>
      <dgm:spPr/>
      <dgm:t>
        <a:bodyPr/>
        <a:lstStyle/>
        <a:p>
          <a:endParaRPr lang="en-US"/>
        </a:p>
      </dgm:t>
    </dgm:pt>
    <dgm:pt modelId="{C55EC105-2EF3-B64C-AC08-54DB8DF8C6EE}" type="pres">
      <dgm:prSet presAssocID="{C2361BFA-5FFA-834B-B244-9123E40472D5}" presName="hierRoot4" presStyleCnt="0"/>
      <dgm:spPr/>
    </dgm:pt>
    <dgm:pt modelId="{9192247B-7EE3-9047-8784-F7908A5D9131}" type="pres">
      <dgm:prSet presAssocID="{C2361BFA-5FFA-834B-B244-9123E40472D5}" presName="composite4" presStyleCnt="0"/>
      <dgm:spPr/>
    </dgm:pt>
    <dgm:pt modelId="{C435E392-43DF-FF41-AA1D-C5801B58F818}" type="pres">
      <dgm:prSet presAssocID="{C2361BFA-5FFA-834B-B244-9123E40472D5}" presName="background4" presStyleLbl="node4" presStyleIdx="5" presStyleCnt="12"/>
      <dgm:spPr/>
    </dgm:pt>
    <dgm:pt modelId="{5ACD49BB-0A58-C54D-A24D-2A2BBF9A92BD}" type="pres">
      <dgm:prSet presAssocID="{C2361BFA-5FFA-834B-B244-9123E40472D5}" presName="text4" presStyleLbl="fgAcc4" presStyleIdx="5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52D79D-56C2-484A-8D29-0C7CC44B18F2}" type="pres">
      <dgm:prSet presAssocID="{C2361BFA-5FFA-834B-B244-9123E40472D5}" presName="hierChild5" presStyleCnt="0"/>
      <dgm:spPr/>
    </dgm:pt>
    <dgm:pt modelId="{9172ADC1-16A1-7A41-944E-8C361917DF26}" type="pres">
      <dgm:prSet presAssocID="{EEA25A46-F925-B34E-B699-979B88E34205}" presName="Name23" presStyleLbl="parChTrans1D4" presStyleIdx="6" presStyleCnt="12"/>
      <dgm:spPr/>
      <dgm:t>
        <a:bodyPr/>
        <a:lstStyle/>
        <a:p>
          <a:endParaRPr lang="en-US"/>
        </a:p>
      </dgm:t>
    </dgm:pt>
    <dgm:pt modelId="{368078EE-DFCF-D64D-8F2C-819C1FEDBFE9}" type="pres">
      <dgm:prSet presAssocID="{39D98187-F4C9-B34A-96F6-34EE194DF9E3}" presName="hierRoot4" presStyleCnt="0"/>
      <dgm:spPr/>
    </dgm:pt>
    <dgm:pt modelId="{78DF7A9A-6390-CB4D-8694-546667009DC5}" type="pres">
      <dgm:prSet presAssocID="{39D98187-F4C9-B34A-96F6-34EE194DF9E3}" presName="composite4" presStyleCnt="0"/>
      <dgm:spPr/>
    </dgm:pt>
    <dgm:pt modelId="{97AE1CD1-8C3C-5F4F-9F20-D890228514DF}" type="pres">
      <dgm:prSet presAssocID="{39D98187-F4C9-B34A-96F6-34EE194DF9E3}" presName="background4" presStyleLbl="node4" presStyleIdx="6" presStyleCnt="12"/>
      <dgm:spPr/>
    </dgm:pt>
    <dgm:pt modelId="{92F600A4-3D36-5F48-8DAB-B21725F1B10F}" type="pres">
      <dgm:prSet presAssocID="{39D98187-F4C9-B34A-96F6-34EE194DF9E3}" presName="text4" presStyleLbl="fgAcc4" presStyleIdx="6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D45578-29D2-DE49-9211-DF2FB01B76F8}" type="pres">
      <dgm:prSet presAssocID="{39D98187-F4C9-B34A-96F6-34EE194DF9E3}" presName="hierChild5" presStyleCnt="0"/>
      <dgm:spPr/>
    </dgm:pt>
    <dgm:pt modelId="{97AD2800-AEE7-4148-8BE6-A4A4B7771355}" type="pres">
      <dgm:prSet presAssocID="{F5F44B62-C3F8-5B47-A3A1-DB6EF0550AFF}" presName="Name23" presStyleLbl="parChTrans1D4" presStyleIdx="7" presStyleCnt="12"/>
      <dgm:spPr/>
      <dgm:t>
        <a:bodyPr/>
        <a:lstStyle/>
        <a:p>
          <a:endParaRPr lang="en-US"/>
        </a:p>
      </dgm:t>
    </dgm:pt>
    <dgm:pt modelId="{655B9378-4F03-884A-A7B1-1BE40A66A023}" type="pres">
      <dgm:prSet presAssocID="{DC5F67FB-C841-B141-B0ED-DEC70CBBD29C}" presName="hierRoot4" presStyleCnt="0"/>
      <dgm:spPr/>
    </dgm:pt>
    <dgm:pt modelId="{42DA0F23-F784-E442-BE7D-F69C3AC31724}" type="pres">
      <dgm:prSet presAssocID="{DC5F67FB-C841-B141-B0ED-DEC70CBBD29C}" presName="composite4" presStyleCnt="0"/>
      <dgm:spPr/>
    </dgm:pt>
    <dgm:pt modelId="{B8CAC6CD-CF81-8C45-85B3-DFC6630840DE}" type="pres">
      <dgm:prSet presAssocID="{DC5F67FB-C841-B141-B0ED-DEC70CBBD29C}" presName="background4" presStyleLbl="node4" presStyleIdx="7" presStyleCnt="12"/>
      <dgm:spPr/>
    </dgm:pt>
    <dgm:pt modelId="{6CB2BA22-9C45-A245-B736-BDF1BDD75810}" type="pres">
      <dgm:prSet presAssocID="{DC5F67FB-C841-B141-B0ED-DEC70CBBD29C}" presName="text4" presStyleLbl="fgAcc4" presStyleIdx="7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C50108-DAAF-8A43-953C-F21CA7A88648}" type="pres">
      <dgm:prSet presAssocID="{DC5F67FB-C841-B141-B0ED-DEC70CBBD29C}" presName="hierChild5" presStyleCnt="0"/>
      <dgm:spPr/>
    </dgm:pt>
    <dgm:pt modelId="{0FD2B54A-58EC-EE43-A91C-9C690D2D2088}" type="pres">
      <dgm:prSet presAssocID="{43D76501-8449-684F-A66C-2AB1ECA5DE12}" presName="Name23" presStyleLbl="parChTrans1D4" presStyleIdx="8" presStyleCnt="12"/>
      <dgm:spPr/>
      <dgm:t>
        <a:bodyPr/>
        <a:lstStyle/>
        <a:p>
          <a:endParaRPr lang="en-US"/>
        </a:p>
      </dgm:t>
    </dgm:pt>
    <dgm:pt modelId="{42F4EAAA-1FF1-A84D-A536-604D23E36641}" type="pres">
      <dgm:prSet presAssocID="{E605C1D1-F887-164E-A453-6B515341EA02}" presName="hierRoot4" presStyleCnt="0"/>
      <dgm:spPr/>
    </dgm:pt>
    <dgm:pt modelId="{F9FA2952-CFB5-CB4B-ADE8-33F0163A0CA6}" type="pres">
      <dgm:prSet presAssocID="{E605C1D1-F887-164E-A453-6B515341EA02}" presName="composite4" presStyleCnt="0"/>
      <dgm:spPr/>
    </dgm:pt>
    <dgm:pt modelId="{3B887971-D3B3-4740-8BA3-CDC4ECDC9CA0}" type="pres">
      <dgm:prSet presAssocID="{E605C1D1-F887-164E-A453-6B515341EA02}" presName="background4" presStyleLbl="node4" presStyleIdx="8" presStyleCnt="12"/>
      <dgm:spPr/>
    </dgm:pt>
    <dgm:pt modelId="{2844B9D5-2670-304E-9828-868EE7E1DD40}" type="pres">
      <dgm:prSet presAssocID="{E605C1D1-F887-164E-A453-6B515341EA02}" presName="text4" presStyleLbl="fgAcc4" presStyleIdx="8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4A70DF-B2E5-8445-8D5A-24D3AFC5D919}" type="pres">
      <dgm:prSet presAssocID="{E605C1D1-F887-164E-A453-6B515341EA02}" presName="hierChild5" presStyleCnt="0"/>
      <dgm:spPr/>
    </dgm:pt>
    <dgm:pt modelId="{065F1FF1-A272-6343-8B68-E4217F5E810E}" type="pres">
      <dgm:prSet presAssocID="{833203FA-C15F-EA46-B563-01529685B126}" presName="Name23" presStyleLbl="parChTrans1D4" presStyleIdx="9" presStyleCnt="12"/>
      <dgm:spPr/>
      <dgm:t>
        <a:bodyPr/>
        <a:lstStyle/>
        <a:p>
          <a:endParaRPr lang="en-US"/>
        </a:p>
      </dgm:t>
    </dgm:pt>
    <dgm:pt modelId="{101400E8-E07C-4E45-96A2-3459C4D6DF75}" type="pres">
      <dgm:prSet presAssocID="{3619E97B-7FAB-334B-845A-AD0BB1897E68}" presName="hierRoot4" presStyleCnt="0"/>
      <dgm:spPr/>
    </dgm:pt>
    <dgm:pt modelId="{68C6DAAE-233C-6540-BAFC-D1F8F680AC15}" type="pres">
      <dgm:prSet presAssocID="{3619E97B-7FAB-334B-845A-AD0BB1897E68}" presName="composite4" presStyleCnt="0"/>
      <dgm:spPr/>
    </dgm:pt>
    <dgm:pt modelId="{C81DF228-E457-E546-AB5F-F581858E60FA}" type="pres">
      <dgm:prSet presAssocID="{3619E97B-7FAB-334B-845A-AD0BB1897E68}" presName="background4" presStyleLbl="node4" presStyleIdx="9" presStyleCnt="12"/>
      <dgm:spPr/>
    </dgm:pt>
    <dgm:pt modelId="{9D5D281E-3E44-F845-B2DE-FF24E9A6B8A3}" type="pres">
      <dgm:prSet presAssocID="{3619E97B-7FAB-334B-845A-AD0BB1897E68}" presName="text4" presStyleLbl="fgAcc4" presStyleIdx="9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BAD1FF-A2C9-2148-8809-982CC3BE05BD}" type="pres">
      <dgm:prSet presAssocID="{3619E97B-7FAB-334B-845A-AD0BB1897E68}" presName="hierChild5" presStyleCnt="0"/>
      <dgm:spPr/>
    </dgm:pt>
    <dgm:pt modelId="{601982F1-4679-314E-B7BE-B4AE8DAF473C}" type="pres">
      <dgm:prSet presAssocID="{C5878FAE-F18F-7A47-B486-2995E14070F3}" presName="Name23" presStyleLbl="parChTrans1D4" presStyleIdx="10" presStyleCnt="12"/>
      <dgm:spPr/>
      <dgm:t>
        <a:bodyPr/>
        <a:lstStyle/>
        <a:p>
          <a:endParaRPr lang="en-US"/>
        </a:p>
      </dgm:t>
    </dgm:pt>
    <dgm:pt modelId="{0FFFBB46-4D16-0642-B000-05CC21354F68}" type="pres">
      <dgm:prSet presAssocID="{6964A680-1A26-094B-BBCF-57424D4E6B09}" presName="hierRoot4" presStyleCnt="0"/>
      <dgm:spPr/>
    </dgm:pt>
    <dgm:pt modelId="{CBE07F78-4445-9743-8614-171DEF68C3D1}" type="pres">
      <dgm:prSet presAssocID="{6964A680-1A26-094B-BBCF-57424D4E6B09}" presName="composite4" presStyleCnt="0"/>
      <dgm:spPr/>
    </dgm:pt>
    <dgm:pt modelId="{5F1A1C4D-5477-0A4D-B972-3AB0DED739C8}" type="pres">
      <dgm:prSet presAssocID="{6964A680-1A26-094B-BBCF-57424D4E6B09}" presName="background4" presStyleLbl="node4" presStyleIdx="10" presStyleCnt="12"/>
      <dgm:spPr/>
    </dgm:pt>
    <dgm:pt modelId="{1784567A-D006-9F42-950C-5EB8C5CE8981}" type="pres">
      <dgm:prSet presAssocID="{6964A680-1A26-094B-BBCF-57424D4E6B09}" presName="text4" presStyleLbl="fgAcc4" presStyleIdx="1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D5561A-93D7-6C4C-99D1-88ACD3AB1437}" type="pres">
      <dgm:prSet presAssocID="{6964A680-1A26-094B-BBCF-57424D4E6B09}" presName="hierChild5" presStyleCnt="0"/>
      <dgm:spPr/>
    </dgm:pt>
    <dgm:pt modelId="{74D67D09-6164-4048-8D31-BB1572B27C39}" type="pres">
      <dgm:prSet presAssocID="{7AE2D3AD-B4C8-7548-AD2B-B7C5A6F1248D}" presName="Name23" presStyleLbl="parChTrans1D4" presStyleIdx="11" presStyleCnt="12"/>
      <dgm:spPr/>
      <dgm:t>
        <a:bodyPr/>
        <a:lstStyle/>
        <a:p>
          <a:endParaRPr lang="en-US"/>
        </a:p>
      </dgm:t>
    </dgm:pt>
    <dgm:pt modelId="{CAE36AA4-2A15-EA4C-B333-2AD2B6295468}" type="pres">
      <dgm:prSet presAssocID="{DD77EFB1-41AE-0540-B027-484C6B5B68EB}" presName="hierRoot4" presStyleCnt="0"/>
      <dgm:spPr/>
    </dgm:pt>
    <dgm:pt modelId="{9FA69A8C-FF74-C646-896D-C16590FA78A6}" type="pres">
      <dgm:prSet presAssocID="{DD77EFB1-41AE-0540-B027-484C6B5B68EB}" presName="composite4" presStyleCnt="0"/>
      <dgm:spPr/>
    </dgm:pt>
    <dgm:pt modelId="{C96DA8BB-071E-7448-B69E-169AAC89C980}" type="pres">
      <dgm:prSet presAssocID="{DD77EFB1-41AE-0540-B027-484C6B5B68EB}" presName="background4" presStyleLbl="node4" presStyleIdx="11" presStyleCnt="12"/>
      <dgm:spPr/>
    </dgm:pt>
    <dgm:pt modelId="{8256F28A-8B93-404B-9B58-2A2ADC86CC39}" type="pres">
      <dgm:prSet presAssocID="{DD77EFB1-41AE-0540-B027-484C6B5B68EB}" presName="text4" presStyleLbl="fgAcc4" presStyleIdx="1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B0EECC-418A-9F44-A063-9DD30C913791}" type="pres">
      <dgm:prSet presAssocID="{DD77EFB1-41AE-0540-B027-484C6B5B68EB}" presName="hierChild5" presStyleCnt="0"/>
      <dgm:spPr/>
    </dgm:pt>
    <dgm:pt modelId="{DD68AA5C-AC02-1944-A5D1-B8CF80180CE0}" type="pres">
      <dgm:prSet presAssocID="{BD3BE13C-7351-3948-AF06-4ACED1909927}" presName="Name17" presStyleLbl="parChTrans1D3" presStyleIdx="2" presStyleCnt="3"/>
      <dgm:spPr/>
      <dgm:t>
        <a:bodyPr/>
        <a:lstStyle/>
        <a:p>
          <a:endParaRPr lang="en-US"/>
        </a:p>
      </dgm:t>
    </dgm:pt>
    <dgm:pt modelId="{BEC2132D-870C-D744-815C-0E98877D4103}" type="pres">
      <dgm:prSet presAssocID="{89C67F47-D66A-F448-9B19-174C5B90E5A4}" presName="hierRoot3" presStyleCnt="0"/>
      <dgm:spPr/>
    </dgm:pt>
    <dgm:pt modelId="{4E5C8567-A3C4-3548-B414-367967E5C9AA}" type="pres">
      <dgm:prSet presAssocID="{89C67F47-D66A-F448-9B19-174C5B90E5A4}" presName="composite3" presStyleCnt="0"/>
      <dgm:spPr/>
    </dgm:pt>
    <dgm:pt modelId="{009DF2A7-2109-004F-950A-006D2A4000CF}" type="pres">
      <dgm:prSet presAssocID="{89C67F47-D66A-F448-9B19-174C5B90E5A4}" presName="background3" presStyleLbl="node3" presStyleIdx="2" presStyleCnt="3"/>
      <dgm:spPr/>
    </dgm:pt>
    <dgm:pt modelId="{CD9F038D-84FE-A748-BF4B-8F6D27414C0A}" type="pres">
      <dgm:prSet presAssocID="{89C67F47-D66A-F448-9B19-174C5B90E5A4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1A114B-B557-D043-A788-5DD152651E20}" type="pres">
      <dgm:prSet presAssocID="{89C67F47-D66A-F448-9B19-174C5B90E5A4}" presName="hierChild4" presStyleCnt="0"/>
      <dgm:spPr/>
    </dgm:pt>
  </dgm:ptLst>
  <dgm:cxnLst>
    <dgm:cxn modelId="{993DC055-38EC-7A4F-AF1A-90CBFC377B29}" srcId="{C66DD5A0-DEF5-884B-B230-A7BAEA17C3BD}" destId="{A280FF84-A24F-CB46-BFA4-8845A58E04E2}" srcOrd="0" destOrd="0" parTransId="{A61568A0-27F0-984A-BAB7-FE8894F7C71E}" sibTransId="{D1133FD6-170F-0343-A205-065FBB5AFDC1}"/>
    <dgm:cxn modelId="{E7A9F378-FFDD-EA4D-A520-B39E2A7A68D7}" type="presOf" srcId="{7AE2D3AD-B4C8-7548-AD2B-B7C5A6F1248D}" destId="{74D67D09-6164-4048-8D31-BB1572B27C39}" srcOrd="0" destOrd="0" presId="urn:microsoft.com/office/officeart/2005/8/layout/hierarchy1"/>
    <dgm:cxn modelId="{459A7A5A-6918-5640-8BF7-D5100FB89ED1}" type="presOf" srcId="{DC5F67FB-C841-B141-B0ED-DEC70CBBD29C}" destId="{6CB2BA22-9C45-A245-B736-BDF1BDD75810}" srcOrd="0" destOrd="0" presId="urn:microsoft.com/office/officeart/2005/8/layout/hierarchy1"/>
    <dgm:cxn modelId="{E90E573B-CB3A-4447-B78E-9B56CD8171A4}" type="presOf" srcId="{D7B88EAC-A397-DF4A-AA7C-964E89E940F6}" destId="{19E44ADC-7883-334A-9801-52C980012D0F}" srcOrd="0" destOrd="0" presId="urn:microsoft.com/office/officeart/2005/8/layout/hierarchy1"/>
    <dgm:cxn modelId="{B8CC3421-42EE-5E49-8C94-A02537C02697}" type="presOf" srcId="{BD3BE13C-7351-3948-AF06-4ACED1909927}" destId="{DD68AA5C-AC02-1944-A5D1-B8CF80180CE0}" srcOrd="0" destOrd="0" presId="urn:microsoft.com/office/officeart/2005/8/layout/hierarchy1"/>
    <dgm:cxn modelId="{C0F9EE91-B508-9842-96C7-3B6126FE4448}" type="presOf" srcId="{AA37BE99-F2A5-7E4D-986B-BD8CFA9B8FCD}" destId="{BBF101D6-6FAF-3B40-980E-AB7526FA6BE5}" srcOrd="0" destOrd="0" presId="urn:microsoft.com/office/officeart/2005/8/layout/hierarchy1"/>
    <dgm:cxn modelId="{EA5AF677-53C7-C040-BB55-CDEEE7DEE949}" srcId="{D7B88EAC-A397-DF4A-AA7C-964E89E940F6}" destId="{F19F16A8-B369-6445-B4E6-42741C8AAF5B}" srcOrd="0" destOrd="0" parTransId="{6A448D3E-40FC-F343-B4E5-0B5964F196DE}" sibTransId="{2DE7163B-F12B-114D-AC2E-25FCC7B8E365}"/>
    <dgm:cxn modelId="{810B7EFA-EC8F-3643-9A51-337A74B6614D}" type="presOf" srcId="{89C67F47-D66A-F448-9B19-174C5B90E5A4}" destId="{CD9F038D-84FE-A748-BF4B-8F6D27414C0A}" srcOrd="0" destOrd="0" presId="urn:microsoft.com/office/officeart/2005/8/layout/hierarchy1"/>
    <dgm:cxn modelId="{7044DD43-289D-984C-B598-4E6170B16837}" type="presOf" srcId="{3619E97B-7FAB-334B-845A-AD0BB1897E68}" destId="{9D5D281E-3E44-F845-B2DE-FF24E9A6B8A3}" srcOrd="0" destOrd="0" presId="urn:microsoft.com/office/officeart/2005/8/layout/hierarchy1"/>
    <dgm:cxn modelId="{1E724595-5F67-1942-A004-06CF13AA6A85}" srcId="{F19F16A8-B369-6445-B4E6-42741C8AAF5B}" destId="{E605C1D1-F887-164E-A453-6B515341EA02}" srcOrd="1" destOrd="0" parTransId="{43D76501-8449-684F-A66C-2AB1ECA5DE12}" sibTransId="{570971B9-CF7F-B744-A1EB-B2D7443935F5}"/>
    <dgm:cxn modelId="{9128E3FE-46A6-0C4D-926E-CFBD0DFD8DD5}" type="presOf" srcId="{43D76501-8449-684F-A66C-2AB1ECA5DE12}" destId="{0FD2B54A-58EC-EE43-A91C-9C690D2D2088}" srcOrd="0" destOrd="0" presId="urn:microsoft.com/office/officeart/2005/8/layout/hierarchy1"/>
    <dgm:cxn modelId="{C5F52537-A9D6-A84E-A576-0774C83842C8}" type="presOf" srcId="{C5878FAE-F18F-7A47-B486-2995E14070F3}" destId="{601982F1-4679-314E-B7BE-B4AE8DAF473C}" srcOrd="0" destOrd="0" presId="urn:microsoft.com/office/officeart/2005/8/layout/hierarchy1"/>
    <dgm:cxn modelId="{C5F19297-C9BE-6E4D-AA19-684AE341C98F}" srcId="{AA37BE99-F2A5-7E4D-986B-BD8CFA9B8FCD}" destId="{8FED8BA0-F622-A848-ACD0-6AFAF25BD8C4}" srcOrd="1" destOrd="0" parTransId="{CCA174A8-220F-954F-B621-86D87DFEAEBC}" sibTransId="{61124ED7-B02C-6240-96E0-D0F01B103EB7}"/>
    <dgm:cxn modelId="{5AFE4A2F-345F-D445-A65E-4910EE52B41D}" type="presOf" srcId="{E605C1D1-F887-164E-A453-6B515341EA02}" destId="{2844B9D5-2670-304E-9828-868EE7E1DD40}" srcOrd="0" destOrd="0" presId="urn:microsoft.com/office/officeart/2005/8/layout/hierarchy1"/>
    <dgm:cxn modelId="{2B08C732-A5B9-8648-9992-A381C167A99D}" srcId="{A280FF84-A24F-CB46-BFA4-8845A58E04E2}" destId="{AA37BE99-F2A5-7E4D-986B-BD8CFA9B8FCD}" srcOrd="1" destOrd="0" parTransId="{5972E829-3CF9-204A-8E6C-1B798AB639A7}" sibTransId="{79CAF73B-F642-F84A-A55A-8B6FDC193AD5}"/>
    <dgm:cxn modelId="{DB05BF33-E1FA-0A44-B6B0-292C9B562154}" type="presOf" srcId="{EEA25A46-F925-B34E-B699-979B88E34205}" destId="{9172ADC1-16A1-7A41-944E-8C361917DF26}" srcOrd="0" destOrd="0" presId="urn:microsoft.com/office/officeart/2005/8/layout/hierarchy1"/>
    <dgm:cxn modelId="{EFC15077-FBF9-1148-9E94-436B2D2E8417}" srcId="{F19F16A8-B369-6445-B4E6-42741C8AAF5B}" destId="{D96120AE-61AE-004C-90C3-E367714BC8D5}" srcOrd="0" destOrd="0" parTransId="{F590958A-B2FF-C341-B4DB-1B7DD656A222}" sibTransId="{B3E97F95-114F-594A-97E7-262D45E78B25}"/>
    <dgm:cxn modelId="{23A51F8D-BEC3-9242-80FE-8D1D9AADC58D}" srcId="{8FED8BA0-F622-A848-ACD0-6AFAF25BD8C4}" destId="{6964A680-1A26-094B-BBCF-57424D4E6B09}" srcOrd="1" destOrd="0" parTransId="{C5878FAE-F18F-7A47-B486-2995E14070F3}" sibTransId="{2840D4C4-D66D-9947-B1C2-9D7BF9D43C8C}"/>
    <dgm:cxn modelId="{C63B94F9-9B9C-C341-88D8-6D4B8C4F1885}" type="presOf" srcId="{C2361BFA-5FFA-834B-B244-9123E40472D5}" destId="{5ACD49BB-0A58-C54D-A24D-2A2BBF9A92BD}" srcOrd="0" destOrd="0" presId="urn:microsoft.com/office/officeart/2005/8/layout/hierarchy1"/>
    <dgm:cxn modelId="{292FE3D7-DD53-3A4F-96B2-0AD834FEDB10}" type="presOf" srcId="{D96120AE-61AE-004C-90C3-E367714BC8D5}" destId="{B015C615-F3CD-8244-89D3-F2FD6680E31D}" srcOrd="0" destOrd="0" presId="urn:microsoft.com/office/officeart/2005/8/layout/hierarchy1"/>
    <dgm:cxn modelId="{8057845F-676A-5D48-8F78-12A4AA123E62}" type="presOf" srcId="{57242C6F-ACA3-CB46-8823-4AFD66F5E3B9}" destId="{F134B38C-6B9D-FC40-BED1-F1017E57AEC9}" srcOrd="0" destOrd="0" presId="urn:microsoft.com/office/officeart/2005/8/layout/hierarchy1"/>
    <dgm:cxn modelId="{076365C4-4806-E842-9499-3CAB2D53A5E3}" type="presOf" srcId="{8FED8BA0-F622-A848-ACD0-6AFAF25BD8C4}" destId="{DF1BCECA-9A8D-4541-9FC5-FB67BFC98C10}" srcOrd="0" destOrd="0" presId="urn:microsoft.com/office/officeart/2005/8/layout/hierarchy1"/>
    <dgm:cxn modelId="{1B4E70AA-FA92-CE4B-887F-18B79DCEF58B}" type="presOf" srcId="{5972E829-3CF9-204A-8E6C-1B798AB639A7}" destId="{D8BE98AC-42EF-1040-9645-5C0F36CA7A3C}" srcOrd="0" destOrd="0" presId="urn:microsoft.com/office/officeart/2005/8/layout/hierarchy1"/>
    <dgm:cxn modelId="{F1E42228-EC61-0746-A6D2-58B99039D76E}" type="presOf" srcId="{6964A680-1A26-094B-BBCF-57424D4E6B09}" destId="{1784567A-D006-9F42-950C-5EB8C5CE8981}" srcOrd="0" destOrd="0" presId="urn:microsoft.com/office/officeart/2005/8/layout/hierarchy1"/>
    <dgm:cxn modelId="{0A443CC8-DB79-2541-B58D-03E65C834A2B}" srcId="{6964A680-1A26-094B-BBCF-57424D4E6B09}" destId="{DD77EFB1-41AE-0540-B027-484C6B5B68EB}" srcOrd="0" destOrd="0" parTransId="{7AE2D3AD-B4C8-7548-AD2B-B7C5A6F1248D}" sibTransId="{143C25EC-9C96-E345-8DCA-7CF77CD655F1}"/>
    <dgm:cxn modelId="{F32EF9BE-0628-4C45-AA3A-82FBC65014F0}" srcId="{8FED8BA0-F622-A848-ACD0-6AFAF25BD8C4}" destId="{E429C8CB-90EA-F148-9B77-EA61CB7E8102}" srcOrd="0" destOrd="0" parTransId="{C33019E8-6488-FE4F-887F-3832784082BE}" sibTransId="{C93FAFED-AFE1-E246-8B02-67749E6122DF}"/>
    <dgm:cxn modelId="{E4D7378D-CD36-134E-B4C4-451826819CAA}" type="presOf" srcId="{1C6AE851-1088-1F43-A537-CD58B2A79C8A}" destId="{0ADB03BC-B4CF-864F-89C8-88DB618A5836}" srcOrd="0" destOrd="0" presId="urn:microsoft.com/office/officeart/2005/8/layout/hierarchy1"/>
    <dgm:cxn modelId="{56442A0F-7FC9-C449-A8E4-4DF6B04D8211}" type="presOf" srcId="{F590958A-B2FF-C341-B4DB-1B7DD656A222}" destId="{1F13593A-1B1D-944F-A5BB-F1F3D0E6BAB8}" srcOrd="0" destOrd="0" presId="urn:microsoft.com/office/officeart/2005/8/layout/hierarchy1"/>
    <dgm:cxn modelId="{6793BB33-26EF-EF4D-B323-9D6599B59355}" type="presOf" srcId="{C66DD5A0-DEF5-884B-B230-A7BAEA17C3BD}" destId="{BFC32DEC-63A9-FC45-AF24-4F692ADFA514}" srcOrd="0" destOrd="0" presId="urn:microsoft.com/office/officeart/2005/8/layout/hierarchy1"/>
    <dgm:cxn modelId="{A1CD6248-4B1F-234F-AD76-2848BADB0A9C}" type="presOf" srcId="{F5F44B62-C3F8-5B47-A3A1-DB6EF0550AFF}" destId="{97AD2800-AEE7-4148-8BE6-A4A4B7771355}" srcOrd="0" destOrd="0" presId="urn:microsoft.com/office/officeart/2005/8/layout/hierarchy1"/>
    <dgm:cxn modelId="{006B845D-9F33-4C46-B913-C21C16886552}" srcId="{C2361BFA-5FFA-834B-B244-9123E40472D5}" destId="{DC5F67FB-C841-B141-B0ED-DEC70CBBD29C}" srcOrd="1" destOrd="0" parTransId="{F5F44B62-C3F8-5B47-A3A1-DB6EF0550AFF}" sibTransId="{05994D1E-3BBA-9044-904E-59BFF1252B21}"/>
    <dgm:cxn modelId="{A1E40A0E-A80B-8945-81F7-B185D36D6FA3}" type="presOf" srcId="{E429C8CB-90EA-F148-9B77-EA61CB7E8102}" destId="{DC038D33-868B-3249-B1BC-54FCB1037B30}" srcOrd="0" destOrd="0" presId="urn:microsoft.com/office/officeart/2005/8/layout/hierarchy1"/>
    <dgm:cxn modelId="{8E26FC0D-5612-1C4D-8909-B6AB8B0B20F7}" srcId="{AA37BE99-F2A5-7E4D-986B-BD8CFA9B8FCD}" destId="{89C67F47-D66A-F448-9B19-174C5B90E5A4}" srcOrd="2" destOrd="0" parTransId="{BD3BE13C-7351-3948-AF06-4ACED1909927}" sibTransId="{2E530324-C067-574D-8696-23EFB6372BA9}"/>
    <dgm:cxn modelId="{C1E0B56F-6FCB-0249-A3F9-A3D27750E452}" type="presOf" srcId="{A280FF84-A24F-CB46-BFA4-8845A58E04E2}" destId="{ECA0A8AC-2B6C-A540-9D4A-3B232E3F1AD7}" srcOrd="0" destOrd="0" presId="urn:microsoft.com/office/officeart/2005/8/layout/hierarchy1"/>
    <dgm:cxn modelId="{5FF6CBB1-C281-124F-AA8F-79B6E7F7BE6E}" srcId="{AD4F2A61-A628-2E44-8BD5-8E98BDEBE118}" destId="{D7B88EAC-A397-DF4A-AA7C-964E89E940F6}" srcOrd="0" destOrd="0" parTransId="{1C6AE851-1088-1F43-A537-CD58B2A79C8A}" sibTransId="{E6F6F1FA-113B-AC4F-BDC5-1B3A8D9D8CCD}"/>
    <dgm:cxn modelId="{8CDA6239-7BED-524B-ACF5-15E77E08B693}" type="presOf" srcId="{41942DE3-A85E-4C45-8483-832F50F05799}" destId="{BA32E1D7-0367-A840-A2D0-B4E9834FA5AC}" srcOrd="0" destOrd="0" presId="urn:microsoft.com/office/officeart/2005/8/layout/hierarchy1"/>
    <dgm:cxn modelId="{512E7FCA-A7EC-4349-AA9F-87444E3331FC}" type="presOf" srcId="{C33019E8-6488-FE4F-887F-3832784082BE}" destId="{B5CED985-9651-6A48-BC79-2B7A0BC731F4}" srcOrd="0" destOrd="0" presId="urn:microsoft.com/office/officeart/2005/8/layout/hierarchy1"/>
    <dgm:cxn modelId="{988E000F-12C8-9149-94A5-167434866B38}" srcId="{C2361BFA-5FFA-834B-B244-9123E40472D5}" destId="{39D98187-F4C9-B34A-96F6-34EE194DF9E3}" srcOrd="0" destOrd="0" parTransId="{EEA25A46-F925-B34E-B699-979B88E34205}" sibTransId="{F94847F6-B458-6649-8754-96755AF7B50B}"/>
    <dgm:cxn modelId="{F397AAF6-262A-7748-BCF7-395CC21BEC47}" srcId="{AA37BE99-F2A5-7E4D-986B-BD8CFA9B8FCD}" destId="{0CD5AEC7-0CC6-FE45-BF00-E9C9DEE3F2DE}" srcOrd="0" destOrd="0" parTransId="{8E0DD7CA-9442-0041-9F0B-FBE1B9CB24BE}" sibTransId="{8ACF37C4-94AD-4740-AEBA-F6EC5D7499CF}"/>
    <dgm:cxn modelId="{A11504F2-1E9E-1948-A9B2-FD9C8B4C7808}" srcId="{E605C1D1-F887-164E-A453-6B515341EA02}" destId="{3619E97B-7FAB-334B-845A-AD0BB1897E68}" srcOrd="0" destOrd="0" parTransId="{833203FA-C15F-EA46-B563-01529685B126}" sibTransId="{1B719189-6973-AB41-B2BF-7062201B1649}"/>
    <dgm:cxn modelId="{858C94CE-2D20-1640-B302-0A8E67CE85F8}" type="presOf" srcId="{0CD5AEC7-0CC6-FE45-BF00-E9C9DEE3F2DE}" destId="{296B1768-3DA2-EB4A-A2A5-77D0CAE6EDB2}" srcOrd="0" destOrd="0" presId="urn:microsoft.com/office/officeart/2005/8/layout/hierarchy1"/>
    <dgm:cxn modelId="{F9FA8544-DDDB-7F48-83F8-87FF430EC047}" type="presOf" srcId="{6A448D3E-40FC-F343-B4E5-0B5964F196DE}" destId="{415010B0-499C-7748-AADD-6F2518194F11}" srcOrd="0" destOrd="0" presId="urn:microsoft.com/office/officeart/2005/8/layout/hierarchy1"/>
    <dgm:cxn modelId="{09B56E3A-43A3-2940-BBFF-EB1E19FD81CB}" type="presOf" srcId="{F19F16A8-B369-6445-B4E6-42741C8AAF5B}" destId="{5FBABCAE-28D9-1148-963F-F0DFD079F580}" srcOrd="0" destOrd="0" presId="urn:microsoft.com/office/officeart/2005/8/layout/hierarchy1"/>
    <dgm:cxn modelId="{04322FF0-030B-0841-8573-764D9A52CA40}" srcId="{A280FF84-A24F-CB46-BFA4-8845A58E04E2}" destId="{41942DE3-A85E-4C45-8483-832F50F05799}" srcOrd="0" destOrd="0" parTransId="{13C0634C-D7BB-C74D-BD92-B2CAB64E57F4}" sibTransId="{D5472DAC-6408-2643-9329-09A658AF4F41}"/>
    <dgm:cxn modelId="{EED1EE9C-1EB5-0E4D-A893-6EC5FF33543C}" type="presOf" srcId="{13C0634C-D7BB-C74D-BD92-B2CAB64E57F4}" destId="{FCAB49CE-D2C8-E542-9454-9FDF18936CC4}" srcOrd="0" destOrd="0" presId="urn:microsoft.com/office/officeart/2005/8/layout/hierarchy1"/>
    <dgm:cxn modelId="{5A389825-3154-B340-B9D1-F0576460044D}" type="presOf" srcId="{CCA174A8-220F-954F-B621-86D87DFEAEBC}" destId="{457B55D1-E092-954A-9219-5ADB0FFF9404}" srcOrd="0" destOrd="0" presId="urn:microsoft.com/office/officeart/2005/8/layout/hierarchy1"/>
    <dgm:cxn modelId="{9F4F49E8-402F-8046-947C-FA91A909DA99}" type="presOf" srcId="{39D98187-F4C9-B34A-96F6-34EE194DF9E3}" destId="{92F600A4-3D36-5F48-8DAB-B21725F1B10F}" srcOrd="0" destOrd="0" presId="urn:microsoft.com/office/officeart/2005/8/layout/hierarchy1"/>
    <dgm:cxn modelId="{F972B71E-3B72-6A4F-9AF3-7081CCF3B6F4}" type="presOf" srcId="{8E0DD7CA-9442-0041-9F0B-FBE1B9CB24BE}" destId="{BE9128A0-8CDA-8B47-B66F-7778BA64872A}" srcOrd="0" destOrd="0" presId="urn:microsoft.com/office/officeart/2005/8/layout/hierarchy1"/>
    <dgm:cxn modelId="{5EFD4AF7-4E20-404B-88D8-F526CE03E05C}" type="presOf" srcId="{DD77EFB1-41AE-0540-B027-484C6B5B68EB}" destId="{8256F28A-8B93-404B-9B58-2A2ADC86CC39}" srcOrd="0" destOrd="0" presId="urn:microsoft.com/office/officeart/2005/8/layout/hierarchy1"/>
    <dgm:cxn modelId="{729B8DAA-2938-CA4C-ACB2-954F286E2F54}" type="presOf" srcId="{AD4F2A61-A628-2E44-8BD5-8E98BDEBE118}" destId="{0B29FCC6-5D85-104E-B47B-75BA5394B95A}" srcOrd="0" destOrd="0" presId="urn:microsoft.com/office/officeart/2005/8/layout/hierarchy1"/>
    <dgm:cxn modelId="{69E2D22E-37FB-3847-9013-415CDB8237EB}" type="presOf" srcId="{03DAC3C1-4BC0-CB49-AA46-3C455D8547DF}" destId="{79EA5EBF-6703-7946-B311-43A77E2034D7}" srcOrd="0" destOrd="0" presId="urn:microsoft.com/office/officeart/2005/8/layout/hierarchy1"/>
    <dgm:cxn modelId="{A7E50800-9DD2-0047-8033-FDF80FB3584E}" type="presOf" srcId="{833203FA-C15F-EA46-B563-01529685B126}" destId="{065F1FF1-A272-6343-8B68-E4217F5E810E}" srcOrd="0" destOrd="0" presId="urn:microsoft.com/office/officeart/2005/8/layout/hierarchy1"/>
    <dgm:cxn modelId="{D82259B6-06E1-9A4B-B69A-D1D75AE07155}" srcId="{E429C8CB-90EA-F148-9B77-EA61CB7E8102}" destId="{AD4F2A61-A628-2E44-8BD5-8E98BDEBE118}" srcOrd="0" destOrd="0" parTransId="{03DAC3C1-4BC0-CB49-AA46-3C455D8547DF}" sibTransId="{47DCE636-51DB-2C48-8A0A-466BAAAFD0D1}"/>
    <dgm:cxn modelId="{6C821F0F-D47B-7B41-94AC-0FAB7D4CA5DA}" srcId="{D96120AE-61AE-004C-90C3-E367714BC8D5}" destId="{C2361BFA-5FFA-834B-B244-9123E40472D5}" srcOrd="0" destOrd="0" parTransId="{57242C6F-ACA3-CB46-8823-4AFD66F5E3B9}" sibTransId="{A764EECB-614A-814D-9046-03DC710E1BF7}"/>
    <dgm:cxn modelId="{918F0264-5B58-0541-9D41-9CC7111ADA78}" type="presParOf" srcId="{BFC32DEC-63A9-FC45-AF24-4F692ADFA514}" destId="{C4EB605C-FF5B-F147-8440-D5498748ADFD}" srcOrd="0" destOrd="0" presId="urn:microsoft.com/office/officeart/2005/8/layout/hierarchy1"/>
    <dgm:cxn modelId="{256B0482-7772-F24D-A5D8-5CF7B311EA19}" type="presParOf" srcId="{C4EB605C-FF5B-F147-8440-D5498748ADFD}" destId="{4B98452F-E81A-B840-8711-16CCDCB5AB02}" srcOrd="0" destOrd="0" presId="urn:microsoft.com/office/officeart/2005/8/layout/hierarchy1"/>
    <dgm:cxn modelId="{A981E2D3-2806-7D4F-AE6E-AB8390996733}" type="presParOf" srcId="{4B98452F-E81A-B840-8711-16CCDCB5AB02}" destId="{8B634B79-079F-D74D-A355-FF1B290B9B13}" srcOrd="0" destOrd="0" presId="urn:microsoft.com/office/officeart/2005/8/layout/hierarchy1"/>
    <dgm:cxn modelId="{10B142FD-FEC2-AA43-855A-1D2FCFAC3A5F}" type="presParOf" srcId="{4B98452F-E81A-B840-8711-16CCDCB5AB02}" destId="{ECA0A8AC-2B6C-A540-9D4A-3B232E3F1AD7}" srcOrd="1" destOrd="0" presId="urn:microsoft.com/office/officeart/2005/8/layout/hierarchy1"/>
    <dgm:cxn modelId="{EEFF8AAE-070A-B540-A433-111ECA00A0D5}" type="presParOf" srcId="{C4EB605C-FF5B-F147-8440-D5498748ADFD}" destId="{A75C5225-3D69-9245-BC97-F4AD1D08C546}" srcOrd="1" destOrd="0" presId="urn:microsoft.com/office/officeart/2005/8/layout/hierarchy1"/>
    <dgm:cxn modelId="{9F6EBCC3-40AC-C949-A26C-1EFFAFE9E4E9}" type="presParOf" srcId="{A75C5225-3D69-9245-BC97-F4AD1D08C546}" destId="{FCAB49CE-D2C8-E542-9454-9FDF18936CC4}" srcOrd="0" destOrd="0" presId="urn:microsoft.com/office/officeart/2005/8/layout/hierarchy1"/>
    <dgm:cxn modelId="{C389DE37-16F1-8241-AE8C-C0DF8CC12330}" type="presParOf" srcId="{A75C5225-3D69-9245-BC97-F4AD1D08C546}" destId="{DB7CA521-886D-AC44-A77A-E799421FB2AF}" srcOrd="1" destOrd="0" presId="urn:microsoft.com/office/officeart/2005/8/layout/hierarchy1"/>
    <dgm:cxn modelId="{1E07A61F-9C3C-044B-9DFA-80C9E5462038}" type="presParOf" srcId="{DB7CA521-886D-AC44-A77A-E799421FB2AF}" destId="{ABB88851-CFF8-5749-BB85-3E9164E816AB}" srcOrd="0" destOrd="0" presId="urn:microsoft.com/office/officeart/2005/8/layout/hierarchy1"/>
    <dgm:cxn modelId="{C6CF04E2-67CC-1149-8867-0D98415ED3A9}" type="presParOf" srcId="{ABB88851-CFF8-5749-BB85-3E9164E816AB}" destId="{14FB797A-3833-6647-8E1B-ECEAA1C5D3F7}" srcOrd="0" destOrd="0" presId="urn:microsoft.com/office/officeart/2005/8/layout/hierarchy1"/>
    <dgm:cxn modelId="{D015BC92-4B56-0D4A-A2F1-5971E99CAE45}" type="presParOf" srcId="{ABB88851-CFF8-5749-BB85-3E9164E816AB}" destId="{BA32E1D7-0367-A840-A2D0-B4E9834FA5AC}" srcOrd="1" destOrd="0" presId="urn:microsoft.com/office/officeart/2005/8/layout/hierarchy1"/>
    <dgm:cxn modelId="{12B8E31A-677D-4846-B101-F2063A71A861}" type="presParOf" srcId="{DB7CA521-886D-AC44-A77A-E799421FB2AF}" destId="{EEA29E78-FD86-9749-BEC0-8BB03FA70AF7}" srcOrd="1" destOrd="0" presId="urn:microsoft.com/office/officeart/2005/8/layout/hierarchy1"/>
    <dgm:cxn modelId="{AFD32F4F-B513-5C4A-98D9-0C4BBF6902E7}" type="presParOf" srcId="{A75C5225-3D69-9245-BC97-F4AD1D08C546}" destId="{D8BE98AC-42EF-1040-9645-5C0F36CA7A3C}" srcOrd="2" destOrd="0" presId="urn:microsoft.com/office/officeart/2005/8/layout/hierarchy1"/>
    <dgm:cxn modelId="{742A7D33-8140-5947-89CE-2A0C31E859DB}" type="presParOf" srcId="{A75C5225-3D69-9245-BC97-F4AD1D08C546}" destId="{E6FA35AC-EBC7-FD4A-B6EB-1B9B28E9687D}" srcOrd="3" destOrd="0" presId="urn:microsoft.com/office/officeart/2005/8/layout/hierarchy1"/>
    <dgm:cxn modelId="{567C665F-9364-4645-B5BF-F8F13DE83472}" type="presParOf" srcId="{E6FA35AC-EBC7-FD4A-B6EB-1B9B28E9687D}" destId="{F9C26831-6B3D-984C-AD36-748CCC13DF6A}" srcOrd="0" destOrd="0" presId="urn:microsoft.com/office/officeart/2005/8/layout/hierarchy1"/>
    <dgm:cxn modelId="{F138A63C-E465-BB4F-8A0D-8F4FE62612A0}" type="presParOf" srcId="{F9C26831-6B3D-984C-AD36-748CCC13DF6A}" destId="{234601D4-44D4-A84F-8431-0EC835926456}" srcOrd="0" destOrd="0" presId="urn:microsoft.com/office/officeart/2005/8/layout/hierarchy1"/>
    <dgm:cxn modelId="{8CDFF2A0-155B-A249-9F88-D5418B3B4C1A}" type="presParOf" srcId="{F9C26831-6B3D-984C-AD36-748CCC13DF6A}" destId="{BBF101D6-6FAF-3B40-980E-AB7526FA6BE5}" srcOrd="1" destOrd="0" presId="urn:microsoft.com/office/officeart/2005/8/layout/hierarchy1"/>
    <dgm:cxn modelId="{D998C401-95F0-3542-B1F9-6AA6E7FC742D}" type="presParOf" srcId="{E6FA35AC-EBC7-FD4A-B6EB-1B9B28E9687D}" destId="{39E2CF92-FE82-E944-BA97-8E56952402DF}" srcOrd="1" destOrd="0" presId="urn:microsoft.com/office/officeart/2005/8/layout/hierarchy1"/>
    <dgm:cxn modelId="{EAF32D8D-3381-A547-8DBC-5BFAB53D6AA6}" type="presParOf" srcId="{39E2CF92-FE82-E944-BA97-8E56952402DF}" destId="{BE9128A0-8CDA-8B47-B66F-7778BA64872A}" srcOrd="0" destOrd="0" presId="urn:microsoft.com/office/officeart/2005/8/layout/hierarchy1"/>
    <dgm:cxn modelId="{81A75F92-FA26-534D-BC09-F657DE589E06}" type="presParOf" srcId="{39E2CF92-FE82-E944-BA97-8E56952402DF}" destId="{0BD88922-72FC-D246-A6DB-E8F609266D23}" srcOrd="1" destOrd="0" presId="urn:microsoft.com/office/officeart/2005/8/layout/hierarchy1"/>
    <dgm:cxn modelId="{383D996F-6A8B-584E-937B-F1439F3F257A}" type="presParOf" srcId="{0BD88922-72FC-D246-A6DB-E8F609266D23}" destId="{62FA5BB8-B625-E94C-B6B3-E067A75FFA68}" srcOrd="0" destOrd="0" presId="urn:microsoft.com/office/officeart/2005/8/layout/hierarchy1"/>
    <dgm:cxn modelId="{09F337EC-FE11-744E-A4DA-D3A2BFE9055A}" type="presParOf" srcId="{62FA5BB8-B625-E94C-B6B3-E067A75FFA68}" destId="{E9CC355A-7101-D04A-9BC1-065070A2392E}" srcOrd="0" destOrd="0" presId="urn:microsoft.com/office/officeart/2005/8/layout/hierarchy1"/>
    <dgm:cxn modelId="{F255C9A5-285E-994B-94C5-E4E4D52544F4}" type="presParOf" srcId="{62FA5BB8-B625-E94C-B6B3-E067A75FFA68}" destId="{296B1768-3DA2-EB4A-A2A5-77D0CAE6EDB2}" srcOrd="1" destOrd="0" presId="urn:microsoft.com/office/officeart/2005/8/layout/hierarchy1"/>
    <dgm:cxn modelId="{265A0F2E-D002-1F47-9016-2EA09791BAB8}" type="presParOf" srcId="{0BD88922-72FC-D246-A6DB-E8F609266D23}" destId="{8346AFDD-1D69-E948-9564-63BA0C07E3C8}" srcOrd="1" destOrd="0" presId="urn:microsoft.com/office/officeart/2005/8/layout/hierarchy1"/>
    <dgm:cxn modelId="{B88DEB96-EA25-F745-84F4-3BDC98A3EAB7}" type="presParOf" srcId="{39E2CF92-FE82-E944-BA97-8E56952402DF}" destId="{457B55D1-E092-954A-9219-5ADB0FFF9404}" srcOrd="2" destOrd="0" presId="urn:microsoft.com/office/officeart/2005/8/layout/hierarchy1"/>
    <dgm:cxn modelId="{3E6CEE99-51CA-A64E-9DE5-1710B8627D7A}" type="presParOf" srcId="{39E2CF92-FE82-E944-BA97-8E56952402DF}" destId="{1586B3B8-5290-974E-AD9D-6B7F7B40E82C}" srcOrd="3" destOrd="0" presId="urn:microsoft.com/office/officeart/2005/8/layout/hierarchy1"/>
    <dgm:cxn modelId="{963A2830-2373-B644-B981-824A9942F11A}" type="presParOf" srcId="{1586B3B8-5290-974E-AD9D-6B7F7B40E82C}" destId="{BC593F04-8EDE-EE49-8674-53B0D4D4BBF8}" srcOrd="0" destOrd="0" presId="urn:microsoft.com/office/officeart/2005/8/layout/hierarchy1"/>
    <dgm:cxn modelId="{BFC3C34B-AAE6-004C-BD40-C7A6FC5D6F07}" type="presParOf" srcId="{BC593F04-8EDE-EE49-8674-53B0D4D4BBF8}" destId="{8967815D-2E49-5D43-91D5-05C8B9871DD0}" srcOrd="0" destOrd="0" presId="urn:microsoft.com/office/officeart/2005/8/layout/hierarchy1"/>
    <dgm:cxn modelId="{52D4BFB7-599B-B241-8566-B403D873EF3F}" type="presParOf" srcId="{BC593F04-8EDE-EE49-8674-53B0D4D4BBF8}" destId="{DF1BCECA-9A8D-4541-9FC5-FB67BFC98C10}" srcOrd="1" destOrd="0" presId="urn:microsoft.com/office/officeart/2005/8/layout/hierarchy1"/>
    <dgm:cxn modelId="{21C7C494-2E01-7947-B4E3-C4D2939467CD}" type="presParOf" srcId="{1586B3B8-5290-974E-AD9D-6B7F7B40E82C}" destId="{089C2AF8-380F-BF41-8754-2E99F37A62EA}" srcOrd="1" destOrd="0" presId="urn:microsoft.com/office/officeart/2005/8/layout/hierarchy1"/>
    <dgm:cxn modelId="{D652BEDB-A457-E544-B732-256D6FF09B1A}" type="presParOf" srcId="{089C2AF8-380F-BF41-8754-2E99F37A62EA}" destId="{B5CED985-9651-6A48-BC79-2B7A0BC731F4}" srcOrd="0" destOrd="0" presId="urn:microsoft.com/office/officeart/2005/8/layout/hierarchy1"/>
    <dgm:cxn modelId="{E0841EC2-42E5-D04C-8BE7-40AA4BC4C9CA}" type="presParOf" srcId="{089C2AF8-380F-BF41-8754-2E99F37A62EA}" destId="{786D1AF2-9203-1F4C-BA59-08946181EEAA}" srcOrd="1" destOrd="0" presId="urn:microsoft.com/office/officeart/2005/8/layout/hierarchy1"/>
    <dgm:cxn modelId="{967BBB6C-CA70-C044-8CC2-0169BC72E5BE}" type="presParOf" srcId="{786D1AF2-9203-1F4C-BA59-08946181EEAA}" destId="{6831E24B-51A5-614D-9D80-F28BC8C46B29}" srcOrd="0" destOrd="0" presId="urn:microsoft.com/office/officeart/2005/8/layout/hierarchy1"/>
    <dgm:cxn modelId="{7A608730-3139-D243-A1EC-709020EAFCBB}" type="presParOf" srcId="{6831E24B-51A5-614D-9D80-F28BC8C46B29}" destId="{43913D15-9626-6949-9D96-6EB4EBC808D3}" srcOrd="0" destOrd="0" presId="urn:microsoft.com/office/officeart/2005/8/layout/hierarchy1"/>
    <dgm:cxn modelId="{EC25CB74-C966-514B-8F42-B987CA212133}" type="presParOf" srcId="{6831E24B-51A5-614D-9D80-F28BC8C46B29}" destId="{DC038D33-868B-3249-B1BC-54FCB1037B30}" srcOrd="1" destOrd="0" presId="urn:microsoft.com/office/officeart/2005/8/layout/hierarchy1"/>
    <dgm:cxn modelId="{D569913A-98DD-B941-8A0A-6563DC206B30}" type="presParOf" srcId="{786D1AF2-9203-1F4C-BA59-08946181EEAA}" destId="{5D5A81C2-D4F7-4745-B386-DCE8CF5B75DC}" srcOrd="1" destOrd="0" presId="urn:microsoft.com/office/officeart/2005/8/layout/hierarchy1"/>
    <dgm:cxn modelId="{1D9632F2-C9FB-4D4D-9AA0-39970BDC3690}" type="presParOf" srcId="{5D5A81C2-D4F7-4745-B386-DCE8CF5B75DC}" destId="{79EA5EBF-6703-7946-B311-43A77E2034D7}" srcOrd="0" destOrd="0" presId="urn:microsoft.com/office/officeart/2005/8/layout/hierarchy1"/>
    <dgm:cxn modelId="{DC37C847-E1B2-5647-88E6-7AE28D87F29B}" type="presParOf" srcId="{5D5A81C2-D4F7-4745-B386-DCE8CF5B75DC}" destId="{467B8040-1BBE-0C4C-944C-CBF0CF76972F}" srcOrd="1" destOrd="0" presId="urn:microsoft.com/office/officeart/2005/8/layout/hierarchy1"/>
    <dgm:cxn modelId="{EF936EAD-E479-4D4C-B485-2A2D24BFEF87}" type="presParOf" srcId="{467B8040-1BBE-0C4C-944C-CBF0CF76972F}" destId="{EAEBBC92-DDE4-6144-AE78-ACD74A650A6A}" srcOrd="0" destOrd="0" presId="urn:microsoft.com/office/officeart/2005/8/layout/hierarchy1"/>
    <dgm:cxn modelId="{9A08850C-7393-1E41-8249-FE13AA71707B}" type="presParOf" srcId="{EAEBBC92-DDE4-6144-AE78-ACD74A650A6A}" destId="{2BB24AD3-6CDB-8E48-9217-4FC91181F3B5}" srcOrd="0" destOrd="0" presId="urn:microsoft.com/office/officeart/2005/8/layout/hierarchy1"/>
    <dgm:cxn modelId="{8F51A5C6-71D6-2941-BC5A-F4C60654F99E}" type="presParOf" srcId="{EAEBBC92-DDE4-6144-AE78-ACD74A650A6A}" destId="{0B29FCC6-5D85-104E-B47B-75BA5394B95A}" srcOrd="1" destOrd="0" presId="urn:microsoft.com/office/officeart/2005/8/layout/hierarchy1"/>
    <dgm:cxn modelId="{F2F1731B-C663-4F45-A429-5803FF9A693A}" type="presParOf" srcId="{467B8040-1BBE-0C4C-944C-CBF0CF76972F}" destId="{42A49AE0-E5A8-C14D-89A1-351942E3D473}" srcOrd="1" destOrd="0" presId="urn:microsoft.com/office/officeart/2005/8/layout/hierarchy1"/>
    <dgm:cxn modelId="{AB04DF2D-0A41-524F-89D6-96E031203913}" type="presParOf" srcId="{42A49AE0-E5A8-C14D-89A1-351942E3D473}" destId="{0ADB03BC-B4CF-864F-89C8-88DB618A5836}" srcOrd="0" destOrd="0" presId="urn:microsoft.com/office/officeart/2005/8/layout/hierarchy1"/>
    <dgm:cxn modelId="{DD60817D-77C6-5C46-9701-86BBDADD677F}" type="presParOf" srcId="{42A49AE0-E5A8-C14D-89A1-351942E3D473}" destId="{7E4FE185-54FA-6945-8218-CC8DF9FE92C9}" srcOrd="1" destOrd="0" presId="urn:microsoft.com/office/officeart/2005/8/layout/hierarchy1"/>
    <dgm:cxn modelId="{862EA33B-302A-CA40-AC20-B70F446BD7D6}" type="presParOf" srcId="{7E4FE185-54FA-6945-8218-CC8DF9FE92C9}" destId="{5C3FA5FE-303B-5847-969D-CCA24CC068E4}" srcOrd="0" destOrd="0" presId="urn:microsoft.com/office/officeart/2005/8/layout/hierarchy1"/>
    <dgm:cxn modelId="{E20CF0E6-F57A-5042-89CB-67D3729DD680}" type="presParOf" srcId="{5C3FA5FE-303B-5847-969D-CCA24CC068E4}" destId="{8C4C6C4C-1DC1-A44E-840C-3872B896906C}" srcOrd="0" destOrd="0" presId="urn:microsoft.com/office/officeart/2005/8/layout/hierarchy1"/>
    <dgm:cxn modelId="{420D57B6-58E6-0C4D-B7CF-3117EEFC39BD}" type="presParOf" srcId="{5C3FA5FE-303B-5847-969D-CCA24CC068E4}" destId="{19E44ADC-7883-334A-9801-52C980012D0F}" srcOrd="1" destOrd="0" presId="urn:microsoft.com/office/officeart/2005/8/layout/hierarchy1"/>
    <dgm:cxn modelId="{368C9DE7-4FE5-CD48-8E14-B067D323086E}" type="presParOf" srcId="{7E4FE185-54FA-6945-8218-CC8DF9FE92C9}" destId="{1077CCC2-9F83-0347-B9B9-EFC93B6F5C53}" srcOrd="1" destOrd="0" presId="urn:microsoft.com/office/officeart/2005/8/layout/hierarchy1"/>
    <dgm:cxn modelId="{2FB306C2-B0FE-4A48-9384-360F020DF58C}" type="presParOf" srcId="{1077CCC2-9F83-0347-B9B9-EFC93B6F5C53}" destId="{415010B0-499C-7748-AADD-6F2518194F11}" srcOrd="0" destOrd="0" presId="urn:microsoft.com/office/officeart/2005/8/layout/hierarchy1"/>
    <dgm:cxn modelId="{B424F11E-7FF0-7045-9B9C-9B179D823D56}" type="presParOf" srcId="{1077CCC2-9F83-0347-B9B9-EFC93B6F5C53}" destId="{BB8FD34E-E8F6-1E4F-A8EC-0DDD9DF4C87F}" srcOrd="1" destOrd="0" presId="urn:microsoft.com/office/officeart/2005/8/layout/hierarchy1"/>
    <dgm:cxn modelId="{B0106794-D1A2-A143-8C83-9957EE716C18}" type="presParOf" srcId="{BB8FD34E-E8F6-1E4F-A8EC-0DDD9DF4C87F}" destId="{CB292395-EA02-2A42-A052-7573B3EC8045}" srcOrd="0" destOrd="0" presId="urn:microsoft.com/office/officeart/2005/8/layout/hierarchy1"/>
    <dgm:cxn modelId="{06264CB6-AAA6-334D-AE81-4CFA422FF8CF}" type="presParOf" srcId="{CB292395-EA02-2A42-A052-7573B3EC8045}" destId="{3310D201-D6B1-D24E-B8A0-1FAA63B17599}" srcOrd="0" destOrd="0" presId="urn:microsoft.com/office/officeart/2005/8/layout/hierarchy1"/>
    <dgm:cxn modelId="{2893D301-0C1C-364B-927D-23273B67BEA9}" type="presParOf" srcId="{CB292395-EA02-2A42-A052-7573B3EC8045}" destId="{5FBABCAE-28D9-1148-963F-F0DFD079F580}" srcOrd="1" destOrd="0" presId="urn:microsoft.com/office/officeart/2005/8/layout/hierarchy1"/>
    <dgm:cxn modelId="{44C6FDC0-1D78-9A44-BA3F-6865BA8B941E}" type="presParOf" srcId="{BB8FD34E-E8F6-1E4F-A8EC-0DDD9DF4C87F}" destId="{1C1A5A5D-41D2-A841-A647-03E459D61ACB}" srcOrd="1" destOrd="0" presId="urn:microsoft.com/office/officeart/2005/8/layout/hierarchy1"/>
    <dgm:cxn modelId="{9141611C-7213-A546-B0FA-3D4A132AC1D5}" type="presParOf" srcId="{1C1A5A5D-41D2-A841-A647-03E459D61ACB}" destId="{1F13593A-1B1D-944F-A5BB-F1F3D0E6BAB8}" srcOrd="0" destOrd="0" presId="urn:microsoft.com/office/officeart/2005/8/layout/hierarchy1"/>
    <dgm:cxn modelId="{E179B9E8-E1D9-DD4B-B302-CA8EAEBB084A}" type="presParOf" srcId="{1C1A5A5D-41D2-A841-A647-03E459D61ACB}" destId="{31F042BF-C6B9-674E-886F-348347608913}" srcOrd="1" destOrd="0" presId="urn:microsoft.com/office/officeart/2005/8/layout/hierarchy1"/>
    <dgm:cxn modelId="{92FFB384-C029-DF45-B0CD-60B2D667EB57}" type="presParOf" srcId="{31F042BF-C6B9-674E-886F-348347608913}" destId="{363DD17D-DB8C-0A42-913A-DC7D69330260}" srcOrd="0" destOrd="0" presId="urn:microsoft.com/office/officeart/2005/8/layout/hierarchy1"/>
    <dgm:cxn modelId="{73914CF4-C0B5-6144-A0E6-BBBCA32999D6}" type="presParOf" srcId="{363DD17D-DB8C-0A42-913A-DC7D69330260}" destId="{B7ADD689-62DF-1A4E-AA16-C36BAC62B5F4}" srcOrd="0" destOrd="0" presId="urn:microsoft.com/office/officeart/2005/8/layout/hierarchy1"/>
    <dgm:cxn modelId="{2369CD26-BB42-4242-A35E-98F58D5C394E}" type="presParOf" srcId="{363DD17D-DB8C-0A42-913A-DC7D69330260}" destId="{B015C615-F3CD-8244-89D3-F2FD6680E31D}" srcOrd="1" destOrd="0" presId="urn:microsoft.com/office/officeart/2005/8/layout/hierarchy1"/>
    <dgm:cxn modelId="{D2077D77-0D66-FE42-9A10-EAF49B5E8315}" type="presParOf" srcId="{31F042BF-C6B9-674E-886F-348347608913}" destId="{76484147-575B-7341-84F3-875EDAE8873D}" srcOrd="1" destOrd="0" presId="urn:microsoft.com/office/officeart/2005/8/layout/hierarchy1"/>
    <dgm:cxn modelId="{0A881863-7A43-5648-8B72-E4293F33A619}" type="presParOf" srcId="{76484147-575B-7341-84F3-875EDAE8873D}" destId="{F134B38C-6B9D-FC40-BED1-F1017E57AEC9}" srcOrd="0" destOrd="0" presId="urn:microsoft.com/office/officeart/2005/8/layout/hierarchy1"/>
    <dgm:cxn modelId="{A15E2163-CE60-E940-9D0E-188FEA926083}" type="presParOf" srcId="{76484147-575B-7341-84F3-875EDAE8873D}" destId="{C55EC105-2EF3-B64C-AC08-54DB8DF8C6EE}" srcOrd="1" destOrd="0" presId="urn:microsoft.com/office/officeart/2005/8/layout/hierarchy1"/>
    <dgm:cxn modelId="{7C37E635-CC30-EE45-A166-AA17DF53890C}" type="presParOf" srcId="{C55EC105-2EF3-B64C-AC08-54DB8DF8C6EE}" destId="{9192247B-7EE3-9047-8784-F7908A5D9131}" srcOrd="0" destOrd="0" presId="urn:microsoft.com/office/officeart/2005/8/layout/hierarchy1"/>
    <dgm:cxn modelId="{61B4AB28-C1A6-1B43-AC49-B630F1348661}" type="presParOf" srcId="{9192247B-7EE3-9047-8784-F7908A5D9131}" destId="{C435E392-43DF-FF41-AA1D-C5801B58F818}" srcOrd="0" destOrd="0" presId="urn:microsoft.com/office/officeart/2005/8/layout/hierarchy1"/>
    <dgm:cxn modelId="{26DF03EE-D22F-9E40-AA4A-C59A3E01A671}" type="presParOf" srcId="{9192247B-7EE3-9047-8784-F7908A5D9131}" destId="{5ACD49BB-0A58-C54D-A24D-2A2BBF9A92BD}" srcOrd="1" destOrd="0" presId="urn:microsoft.com/office/officeart/2005/8/layout/hierarchy1"/>
    <dgm:cxn modelId="{A0F4C6EB-E81B-3C4D-BFF1-772437435409}" type="presParOf" srcId="{C55EC105-2EF3-B64C-AC08-54DB8DF8C6EE}" destId="{0C52D79D-56C2-484A-8D29-0C7CC44B18F2}" srcOrd="1" destOrd="0" presId="urn:microsoft.com/office/officeart/2005/8/layout/hierarchy1"/>
    <dgm:cxn modelId="{00E9E590-F72F-934B-A650-2994DD6EF4C3}" type="presParOf" srcId="{0C52D79D-56C2-484A-8D29-0C7CC44B18F2}" destId="{9172ADC1-16A1-7A41-944E-8C361917DF26}" srcOrd="0" destOrd="0" presId="urn:microsoft.com/office/officeart/2005/8/layout/hierarchy1"/>
    <dgm:cxn modelId="{5F97B039-7A0A-0D4C-9220-D0347C60AD6A}" type="presParOf" srcId="{0C52D79D-56C2-484A-8D29-0C7CC44B18F2}" destId="{368078EE-DFCF-D64D-8F2C-819C1FEDBFE9}" srcOrd="1" destOrd="0" presId="urn:microsoft.com/office/officeart/2005/8/layout/hierarchy1"/>
    <dgm:cxn modelId="{8CDF8C05-5F25-BD4B-8173-FDE3AA508D6C}" type="presParOf" srcId="{368078EE-DFCF-D64D-8F2C-819C1FEDBFE9}" destId="{78DF7A9A-6390-CB4D-8694-546667009DC5}" srcOrd="0" destOrd="0" presId="urn:microsoft.com/office/officeart/2005/8/layout/hierarchy1"/>
    <dgm:cxn modelId="{658F6F72-7776-9A4B-AC3D-BF9F246F755E}" type="presParOf" srcId="{78DF7A9A-6390-CB4D-8694-546667009DC5}" destId="{97AE1CD1-8C3C-5F4F-9F20-D890228514DF}" srcOrd="0" destOrd="0" presId="urn:microsoft.com/office/officeart/2005/8/layout/hierarchy1"/>
    <dgm:cxn modelId="{551860B4-24C8-E94F-A70D-2A8A1A8227ED}" type="presParOf" srcId="{78DF7A9A-6390-CB4D-8694-546667009DC5}" destId="{92F600A4-3D36-5F48-8DAB-B21725F1B10F}" srcOrd="1" destOrd="0" presId="urn:microsoft.com/office/officeart/2005/8/layout/hierarchy1"/>
    <dgm:cxn modelId="{2F34A85A-25AE-BF43-A406-8A2008305188}" type="presParOf" srcId="{368078EE-DFCF-D64D-8F2C-819C1FEDBFE9}" destId="{ACD45578-29D2-DE49-9211-DF2FB01B76F8}" srcOrd="1" destOrd="0" presId="urn:microsoft.com/office/officeart/2005/8/layout/hierarchy1"/>
    <dgm:cxn modelId="{47C08402-987B-4349-800B-79A633A60170}" type="presParOf" srcId="{0C52D79D-56C2-484A-8D29-0C7CC44B18F2}" destId="{97AD2800-AEE7-4148-8BE6-A4A4B7771355}" srcOrd="2" destOrd="0" presId="urn:microsoft.com/office/officeart/2005/8/layout/hierarchy1"/>
    <dgm:cxn modelId="{F8732036-F59A-2A43-B528-2DC7E5C6E2DA}" type="presParOf" srcId="{0C52D79D-56C2-484A-8D29-0C7CC44B18F2}" destId="{655B9378-4F03-884A-A7B1-1BE40A66A023}" srcOrd="3" destOrd="0" presId="urn:microsoft.com/office/officeart/2005/8/layout/hierarchy1"/>
    <dgm:cxn modelId="{6C79C6E4-6A61-744A-82C8-DFAC8F7A1D8E}" type="presParOf" srcId="{655B9378-4F03-884A-A7B1-1BE40A66A023}" destId="{42DA0F23-F784-E442-BE7D-F69C3AC31724}" srcOrd="0" destOrd="0" presId="urn:microsoft.com/office/officeart/2005/8/layout/hierarchy1"/>
    <dgm:cxn modelId="{F60BC521-909A-F947-9EF5-453E152EB231}" type="presParOf" srcId="{42DA0F23-F784-E442-BE7D-F69C3AC31724}" destId="{B8CAC6CD-CF81-8C45-85B3-DFC6630840DE}" srcOrd="0" destOrd="0" presId="urn:microsoft.com/office/officeart/2005/8/layout/hierarchy1"/>
    <dgm:cxn modelId="{23684740-9A25-9C43-9C2F-ACB5A78EE282}" type="presParOf" srcId="{42DA0F23-F784-E442-BE7D-F69C3AC31724}" destId="{6CB2BA22-9C45-A245-B736-BDF1BDD75810}" srcOrd="1" destOrd="0" presId="urn:microsoft.com/office/officeart/2005/8/layout/hierarchy1"/>
    <dgm:cxn modelId="{FE1F1130-3CCB-1C44-8974-84CDA74DBA63}" type="presParOf" srcId="{655B9378-4F03-884A-A7B1-1BE40A66A023}" destId="{F5C50108-DAAF-8A43-953C-F21CA7A88648}" srcOrd="1" destOrd="0" presId="urn:microsoft.com/office/officeart/2005/8/layout/hierarchy1"/>
    <dgm:cxn modelId="{46C68FC7-B402-B04C-B949-696F374FBBA5}" type="presParOf" srcId="{1C1A5A5D-41D2-A841-A647-03E459D61ACB}" destId="{0FD2B54A-58EC-EE43-A91C-9C690D2D2088}" srcOrd="2" destOrd="0" presId="urn:microsoft.com/office/officeart/2005/8/layout/hierarchy1"/>
    <dgm:cxn modelId="{ADA95A35-A596-F04C-A155-FCBE8E7B0F7E}" type="presParOf" srcId="{1C1A5A5D-41D2-A841-A647-03E459D61ACB}" destId="{42F4EAAA-1FF1-A84D-A536-604D23E36641}" srcOrd="3" destOrd="0" presId="urn:microsoft.com/office/officeart/2005/8/layout/hierarchy1"/>
    <dgm:cxn modelId="{14A57D94-E5F1-6D4F-8A48-24077902427B}" type="presParOf" srcId="{42F4EAAA-1FF1-A84D-A536-604D23E36641}" destId="{F9FA2952-CFB5-CB4B-ADE8-33F0163A0CA6}" srcOrd="0" destOrd="0" presId="urn:microsoft.com/office/officeart/2005/8/layout/hierarchy1"/>
    <dgm:cxn modelId="{0130257C-3BC9-A846-BEBC-52A3D794BACC}" type="presParOf" srcId="{F9FA2952-CFB5-CB4B-ADE8-33F0163A0CA6}" destId="{3B887971-D3B3-4740-8BA3-CDC4ECDC9CA0}" srcOrd="0" destOrd="0" presId="urn:microsoft.com/office/officeart/2005/8/layout/hierarchy1"/>
    <dgm:cxn modelId="{4E3BC07F-E97B-C940-A351-41292438DBE8}" type="presParOf" srcId="{F9FA2952-CFB5-CB4B-ADE8-33F0163A0CA6}" destId="{2844B9D5-2670-304E-9828-868EE7E1DD40}" srcOrd="1" destOrd="0" presId="urn:microsoft.com/office/officeart/2005/8/layout/hierarchy1"/>
    <dgm:cxn modelId="{86663ADB-32B7-EF44-B5E0-18E0CD534D87}" type="presParOf" srcId="{42F4EAAA-1FF1-A84D-A536-604D23E36641}" destId="{464A70DF-B2E5-8445-8D5A-24D3AFC5D919}" srcOrd="1" destOrd="0" presId="urn:microsoft.com/office/officeart/2005/8/layout/hierarchy1"/>
    <dgm:cxn modelId="{CE64E92A-E3DC-5A48-AC56-8ED73AAA3938}" type="presParOf" srcId="{464A70DF-B2E5-8445-8D5A-24D3AFC5D919}" destId="{065F1FF1-A272-6343-8B68-E4217F5E810E}" srcOrd="0" destOrd="0" presId="urn:microsoft.com/office/officeart/2005/8/layout/hierarchy1"/>
    <dgm:cxn modelId="{24D75B1D-ABD1-0041-B7FA-82F00DC95B0A}" type="presParOf" srcId="{464A70DF-B2E5-8445-8D5A-24D3AFC5D919}" destId="{101400E8-E07C-4E45-96A2-3459C4D6DF75}" srcOrd="1" destOrd="0" presId="urn:microsoft.com/office/officeart/2005/8/layout/hierarchy1"/>
    <dgm:cxn modelId="{325FB618-51E3-584C-B55E-60A1455F73A2}" type="presParOf" srcId="{101400E8-E07C-4E45-96A2-3459C4D6DF75}" destId="{68C6DAAE-233C-6540-BAFC-D1F8F680AC15}" srcOrd="0" destOrd="0" presId="urn:microsoft.com/office/officeart/2005/8/layout/hierarchy1"/>
    <dgm:cxn modelId="{6EE6A009-FAA1-E24D-B786-0C8F075AD4C9}" type="presParOf" srcId="{68C6DAAE-233C-6540-BAFC-D1F8F680AC15}" destId="{C81DF228-E457-E546-AB5F-F581858E60FA}" srcOrd="0" destOrd="0" presId="urn:microsoft.com/office/officeart/2005/8/layout/hierarchy1"/>
    <dgm:cxn modelId="{1CDFD113-4AA6-BF48-821A-F41CB83905F0}" type="presParOf" srcId="{68C6DAAE-233C-6540-BAFC-D1F8F680AC15}" destId="{9D5D281E-3E44-F845-B2DE-FF24E9A6B8A3}" srcOrd="1" destOrd="0" presId="urn:microsoft.com/office/officeart/2005/8/layout/hierarchy1"/>
    <dgm:cxn modelId="{1243B891-CB1D-1741-B2B2-741F4675EA1A}" type="presParOf" srcId="{101400E8-E07C-4E45-96A2-3459C4D6DF75}" destId="{72BAD1FF-A2C9-2148-8809-982CC3BE05BD}" srcOrd="1" destOrd="0" presId="urn:microsoft.com/office/officeart/2005/8/layout/hierarchy1"/>
    <dgm:cxn modelId="{59B2512D-0F0D-5841-B1A9-7914A90E30CF}" type="presParOf" srcId="{089C2AF8-380F-BF41-8754-2E99F37A62EA}" destId="{601982F1-4679-314E-B7BE-B4AE8DAF473C}" srcOrd="2" destOrd="0" presId="urn:microsoft.com/office/officeart/2005/8/layout/hierarchy1"/>
    <dgm:cxn modelId="{C8432B91-7192-E142-B9FD-177BE06E99D8}" type="presParOf" srcId="{089C2AF8-380F-BF41-8754-2E99F37A62EA}" destId="{0FFFBB46-4D16-0642-B000-05CC21354F68}" srcOrd="3" destOrd="0" presId="urn:microsoft.com/office/officeart/2005/8/layout/hierarchy1"/>
    <dgm:cxn modelId="{E07D2B98-D497-B348-92ED-6D184ED28976}" type="presParOf" srcId="{0FFFBB46-4D16-0642-B000-05CC21354F68}" destId="{CBE07F78-4445-9743-8614-171DEF68C3D1}" srcOrd="0" destOrd="0" presId="urn:microsoft.com/office/officeart/2005/8/layout/hierarchy1"/>
    <dgm:cxn modelId="{8F117017-7352-6C42-BA68-9349753D291E}" type="presParOf" srcId="{CBE07F78-4445-9743-8614-171DEF68C3D1}" destId="{5F1A1C4D-5477-0A4D-B972-3AB0DED739C8}" srcOrd="0" destOrd="0" presId="urn:microsoft.com/office/officeart/2005/8/layout/hierarchy1"/>
    <dgm:cxn modelId="{E3BAD91C-17E2-E84C-B069-E4110E655981}" type="presParOf" srcId="{CBE07F78-4445-9743-8614-171DEF68C3D1}" destId="{1784567A-D006-9F42-950C-5EB8C5CE8981}" srcOrd="1" destOrd="0" presId="urn:microsoft.com/office/officeart/2005/8/layout/hierarchy1"/>
    <dgm:cxn modelId="{A3E34CED-D1E2-5F42-92CB-65C405990167}" type="presParOf" srcId="{0FFFBB46-4D16-0642-B000-05CC21354F68}" destId="{AAD5561A-93D7-6C4C-99D1-88ACD3AB1437}" srcOrd="1" destOrd="0" presId="urn:microsoft.com/office/officeart/2005/8/layout/hierarchy1"/>
    <dgm:cxn modelId="{FF41F5E0-DE21-2C46-B23F-6E2CEF75EE63}" type="presParOf" srcId="{AAD5561A-93D7-6C4C-99D1-88ACD3AB1437}" destId="{74D67D09-6164-4048-8D31-BB1572B27C39}" srcOrd="0" destOrd="0" presId="urn:microsoft.com/office/officeart/2005/8/layout/hierarchy1"/>
    <dgm:cxn modelId="{E088FACF-918B-8746-9451-C8D68535C705}" type="presParOf" srcId="{AAD5561A-93D7-6C4C-99D1-88ACD3AB1437}" destId="{CAE36AA4-2A15-EA4C-B333-2AD2B6295468}" srcOrd="1" destOrd="0" presId="urn:microsoft.com/office/officeart/2005/8/layout/hierarchy1"/>
    <dgm:cxn modelId="{B6766004-B36D-4E4F-9430-95A86EFF926F}" type="presParOf" srcId="{CAE36AA4-2A15-EA4C-B333-2AD2B6295468}" destId="{9FA69A8C-FF74-C646-896D-C16590FA78A6}" srcOrd="0" destOrd="0" presId="urn:microsoft.com/office/officeart/2005/8/layout/hierarchy1"/>
    <dgm:cxn modelId="{EBD2C96D-460F-0E4B-A2A4-AFD2F77DE7D2}" type="presParOf" srcId="{9FA69A8C-FF74-C646-896D-C16590FA78A6}" destId="{C96DA8BB-071E-7448-B69E-169AAC89C980}" srcOrd="0" destOrd="0" presId="urn:microsoft.com/office/officeart/2005/8/layout/hierarchy1"/>
    <dgm:cxn modelId="{41A9C207-EA71-C04F-BD96-2000E0D4A4AA}" type="presParOf" srcId="{9FA69A8C-FF74-C646-896D-C16590FA78A6}" destId="{8256F28A-8B93-404B-9B58-2A2ADC86CC39}" srcOrd="1" destOrd="0" presId="urn:microsoft.com/office/officeart/2005/8/layout/hierarchy1"/>
    <dgm:cxn modelId="{8E9F56EC-2FEC-5B4F-94CF-058A4F5EF732}" type="presParOf" srcId="{CAE36AA4-2A15-EA4C-B333-2AD2B6295468}" destId="{83B0EECC-418A-9F44-A063-9DD30C913791}" srcOrd="1" destOrd="0" presId="urn:microsoft.com/office/officeart/2005/8/layout/hierarchy1"/>
    <dgm:cxn modelId="{EAA63D46-4686-4A4F-ACBD-CA39B4C22E9A}" type="presParOf" srcId="{39E2CF92-FE82-E944-BA97-8E56952402DF}" destId="{DD68AA5C-AC02-1944-A5D1-B8CF80180CE0}" srcOrd="4" destOrd="0" presId="urn:microsoft.com/office/officeart/2005/8/layout/hierarchy1"/>
    <dgm:cxn modelId="{F015D185-3EE5-9B49-8BEB-9C2E7BF61CB4}" type="presParOf" srcId="{39E2CF92-FE82-E944-BA97-8E56952402DF}" destId="{BEC2132D-870C-D744-815C-0E98877D4103}" srcOrd="5" destOrd="0" presId="urn:microsoft.com/office/officeart/2005/8/layout/hierarchy1"/>
    <dgm:cxn modelId="{3CB6A5F5-8AAC-044A-BF34-26C7E9F387AF}" type="presParOf" srcId="{BEC2132D-870C-D744-815C-0E98877D4103}" destId="{4E5C8567-A3C4-3548-B414-367967E5C9AA}" srcOrd="0" destOrd="0" presId="urn:microsoft.com/office/officeart/2005/8/layout/hierarchy1"/>
    <dgm:cxn modelId="{AB643BD4-9D8D-2D4B-9865-3F1466A8F00A}" type="presParOf" srcId="{4E5C8567-A3C4-3548-B414-367967E5C9AA}" destId="{009DF2A7-2109-004F-950A-006D2A4000CF}" srcOrd="0" destOrd="0" presId="urn:microsoft.com/office/officeart/2005/8/layout/hierarchy1"/>
    <dgm:cxn modelId="{8A1DBC98-6BCF-EF44-92BA-84757FC36754}" type="presParOf" srcId="{4E5C8567-A3C4-3548-B414-367967E5C9AA}" destId="{CD9F038D-84FE-A748-BF4B-8F6D27414C0A}" srcOrd="1" destOrd="0" presId="urn:microsoft.com/office/officeart/2005/8/layout/hierarchy1"/>
    <dgm:cxn modelId="{7E86DAC8-597F-374F-9F76-CA9C76A077D9}" type="presParOf" srcId="{BEC2132D-870C-D744-815C-0E98877D4103}" destId="{9F1A114B-B557-D043-A788-5DD152651E2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3D540A-E321-1E40-8908-F59C3C0B9EA8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3481DB-6F43-8741-87F9-E0B9B0A8DD29}">
      <dgm:prSet/>
      <dgm:spPr/>
      <dgm:t>
        <a:bodyPr/>
        <a:lstStyle/>
        <a:p>
          <a:pPr rtl="0"/>
          <a:r>
            <a:rPr lang="en-US" dirty="0" smtClean="0"/>
            <a:t>Adam maintains a diagnosis of ADHD.  He is struggling with work completion and organization in the classroom</a:t>
          </a:r>
          <a:endParaRPr lang="en-US" dirty="0"/>
        </a:p>
      </dgm:t>
    </dgm:pt>
    <dgm:pt modelId="{2EB9492C-ACEE-4641-9900-78BBAE9986D3}" type="parTrans" cxnId="{C43139CC-A23E-FB40-82CD-977BF13C74AA}">
      <dgm:prSet/>
      <dgm:spPr/>
      <dgm:t>
        <a:bodyPr/>
        <a:lstStyle/>
        <a:p>
          <a:endParaRPr lang="en-US"/>
        </a:p>
      </dgm:t>
    </dgm:pt>
    <dgm:pt modelId="{1B9455F2-8658-E54A-AA95-3D50EE1F426F}" type="sibTrans" cxnId="{C43139CC-A23E-FB40-82CD-977BF13C74AA}">
      <dgm:prSet/>
      <dgm:spPr/>
      <dgm:t>
        <a:bodyPr/>
        <a:lstStyle/>
        <a:p>
          <a:endParaRPr lang="en-US"/>
        </a:p>
      </dgm:t>
    </dgm:pt>
    <dgm:pt modelId="{F753D3AA-523D-F043-8CA2-CEE2165B49F8}">
      <dgm:prSet/>
      <dgm:spPr/>
      <dgm:t>
        <a:bodyPr/>
        <a:lstStyle/>
        <a:p>
          <a:r>
            <a:rPr lang="en-US" dirty="0" smtClean="0"/>
            <a:t>Through RTI screening, Adam evidences average test performance but below average homework grades in math and writing</a:t>
          </a:r>
          <a:endParaRPr lang="en-US" dirty="0"/>
        </a:p>
      </dgm:t>
    </dgm:pt>
    <dgm:pt modelId="{A57BD3A7-BB39-1044-BB60-15FCE9F92B8F}" type="parTrans" cxnId="{A54D9817-032F-C646-8FEE-C75BEA48AB1F}">
      <dgm:prSet/>
      <dgm:spPr/>
      <dgm:t>
        <a:bodyPr/>
        <a:lstStyle/>
        <a:p>
          <a:endParaRPr lang="en-US"/>
        </a:p>
      </dgm:t>
    </dgm:pt>
    <dgm:pt modelId="{0D5FB193-515E-0440-9996-1E954811BA76}" type="sibTrans" cxnId="{A54D9817-032F-C646-8FEE-C75BEA48AB1F}">
      <dgm:prSet/>
      <dgm:spPr/>
      <dgm:t>
        <a:bodyPr/>
        <a:lstStyle/>
        <a:p>
          <a:endParaRPr lang="en-US"/>
        </a:p>
      </dgm:t>
    </dgm:pt>
    <dgm:pt modelId="{D5F5EB58-B90F-5641-BB3E-FBB97C972485}">
      <dgm:prSet/>
      <dgm:spPr/>
      <dgm:t>
        <a:bodyPr/>
        <a:lstStyle/>
        <a:p>
          <a:r>
            <a:rPr lang="en-US" dirty="0" smtClean="0"/>
            <a:t>Given his poor work completion, the team suspects that Adam requires organizational accommodations to be successful in the classroom</a:t>
          </a:r>
          <a:endParaRPr lang="en-US" dirty="0"/>
        </a:p>
      </dgm:t>
    </dgm:pt>
    <dgm:pt modelId="{B46A5D21-0E98-6C4C-833F-40807E58C247}" type="parTrans" cxnId="{23B9AC65-36CA-8442-984D-2439C69E90F2}">
      <dgm:prSet/>
      <dgm:spPr/>
    </dgm:pt>
    <dgm:pt modelId="{F261856F-5F60-1C46-BB22-3EFEEF124C06}" type="sibTrans" cxnId="{23B9AC65-36CA-8442-984D-2439C69E90F2}">
      <dgm:prSet/>
      <dgm:spPr/>
    </dgm:pt>
    <dgm:pt modelId="{254BF8CF-755B-2D4C-937F-896963156F22}">
      <dgm:prSet/>
      <dgm:spPr/>
      <dgm:t>
        <a:bodyPr/>
        <a:lstStyle/>
        <a:p>
          <a:r>
            <a:rPr lang="en-US" dirty="0" smtClean="0"/>
            <a:t>Adam’s writing and math teachers arrange a peer model to promote organization, provide agenda support, and establish a home to school communication system to support homework.  They accommodate in the classroom with pre-teaching and chunking strategies.  Adam’s work performance improves. </a:t>
          </a:r>
          <a:endParaRPr lang="en-US" dirty="0"/>
        </a:p>
      </dgm:t>
    </dgm:pt>
    <dgm:pt modelId="{EE536B73-84B0-BA44-A8C1-1AD39DA0DCA1}" type="parTrans" cxnId="{5E50B255-A00D-3F47-B8A0-F70888642153}">
      <dgm:prSet/>
      <dgm:spPr/>
    </dgm:pt>
    <dgm:pt modelId="{EB4A55DB-7591-6C48-8741-974524D043F9}" type="sibTrans" cxnId="{5E50B255-A00D-3F47-B8A0-F70888642153}">
      <dgm:prSet/>
      <dgm:spPr/>
    </dgm:pt>
    <dgm:pt modelId="{66EB83A7-A255-2746-945F-DA9C4C1AFE0D}" type="pres">
      <dgm:prSet presAssocID="{893D540A-E321-1E40-8908-F59C3C0B9EA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2C3F3F8-7C9E-5C49-B83B-24E6214C86B2}" type="pres">
      <dgm:prSet presAssocID="{3F3481DB-6F43-8741-87F9-E0B9B0A8DD29}" presName="vertOne" presStyleCnt="0"/>
      <dgm:spPr/>
    </dgm:pt>
    <dgm:pt modelId="{0131C861-E5F3-A043-97B2-14E57207003D}" type="pres">
      <dgm:prSet presAssocID="{3F3481DB-6F43-8741-87F9-E0B9B0A8DD29}" presName="txOne" presStyleLbl="node0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D212D6-8C9A-7943-8B8C-335196918C9B}" type="pres">
      <dgm:prSet presAssocID="{3F3481DB-6F43-8741-87F9-E0B9B0A8DD29}" presName="horzOne" presStyleCnt="0"/>
      <dgm:spPr/>
    </dgm:pt>
    <dgm:pt modelId="{61FC7340-1988-AB44-896B-2A077FA017FA}" type="pres">
      <dgm:prSet presAssocID="{1B9455F2-8658-E54A-AA95-3D50EE1F426F}" presName="sibSpaceOne" presStyleCnt="0"/>
      <dgm:spPr/>
    </dgm:pt>
    <dgm:pt modelId="{BF0C89E7-B2F6-6942-B016-C62967BB1F02}" type="pres">
      <dgm:prSet presAssocID="{F753D3AA-523D-F043-8CA2-CEE2165B49F8}" presName="vertOne" presStyleCnt="0"/>
      <dgm:spPr/>
    </dgm:pt>
    <dgm:pt modelId="{5AD1D2AA-70FB-FE4E-B561-EB96A67ABF9A}" type="pres">
      <dgm:prSet presAssocID="{F753D3AA-523D-F043-8CA2-CEE2165B49F8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32F795-9D67-3B48-9015-1DB2B6A962C3}" type="pres">
      <dgm:prSet presAssocID="{F753D3AA-523D-F043-8CA2-CEE2165B49F8}" presName="horzOne" presStyleCnt="0"/>
      <dgm:spPr/>
    </dgm:pt>
    <dgm:pt modelId="{33D9334C-DADD-0B42-8CBA-E8B3643FD6FD}" type="pres">
      <dgm:prSet presAssocID="{0D5FB193-515E-0440-9996-1E954811BA76}" presName="sibSpaceOne" presStyleCnt="0"/>
      <dgm:spPr/>
    </dgm:pt>
    <dgm:pt modelId="{4834C058-DE26-1843-92DE-B013DA2D47BB}" type="pres">
      <dgm:prSet presAssocID="{D5F5EB58-B90F-5641-BB3E-FBB97C972485}" presName="vertOne" presStyleCnt="0"/>
      <dgm:spPr/>
    </dgm:pt>
    <dgm:pt modelId="{B0169A3F-1440-234B-A98A-9C27249D4AA4}" type="pres">
      <dgm:prSet presAssocID="{D5F5EB58-B90F-5641-BB3E-FBB97C972485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1E9AE2-F4C9-7E4B-94CF-26FDEEDBB251}" type="pres">
      <dgm:prSet presAssocID="{D5F5EB58-B90F-5641-BB3E-FBB97C972485}" presName="horzOne" presStyleCnt="0"/>
      <dgm:spPr/>
    </dgm:pt>
    <dgm:pt modelId="{DEB8470E-9650-BB46-BA0B-373CBE16F000}" type="pres">
      <dgm:prSet presAssocID="{F261856F-5F60-1C46-BB22-3EFEEF124C06}" presName="sibSpaceOne" presStyleCnt="0"/>
      <dgm:spPr/>
    </dgm:pt>
    <dgm:pt modelId="{1E3CA359-BD68-BA49-953D-0B940DD7E5A2}" type="pres">
      <dgm:prSet presAssocID="{254BF8CF-755B-2D4C-937F-896963156F22}" presName="vertOne" presStyleCnt="0"/>
      <dgm:spPr/>
    </dgm:pt>
    <dgm:pt modelId="{390E2B3F-87DF-9F4B-8467-6FAEEA85BDB5}" type="pres">
      <dgm:prSet presAssocID="{254BF8CF-755B-2D4C-937F-896963156F22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0283EB-4F5C-5F4E-9D6F-C97751BD60EF}" type="pres">
      <dgm:prSet presAssocID="{254BF8CF-755B-2D4C-937F-896963156F22}" presName="horzOne" presStyleCnt="0"/>
      <dgm:spPr/>
    </dgm:pt>
  </dgm:ptLst>
  <dgm:cxnLst>
    <dgm:cxn modelId="{23B9AC65-36CA-8442-984D-2439C69E90F2}" srcId="{893D540A-E321-1E40-8908-F59C3C0B9EA8}" destId="{D5F5EB58-B90F-5641-BB3E-FBB97C972485}" srcOrd="2" destOrd="0" parTransId="{B46A5D21-0E98-6C4C-833F-40807E58C247}" sibTransId="{F261856F-5F60-1C46-BB22-3EFEEF124C06}"/>
    <dgm:cxn modelId="{C43139CC-A23E-FB40-82CD-977BF13C74AA}" srcId="{893D540A-E321-1E40-8908-F59C3C0B9EA8}" destId="{3F3481DB-6F43-8741-87F9-E0B9B0A8DD29}" srcOrd="0" destOrd="0" parTransId="{2EB9492C-ACEE-4641-9900-78BBAE9986D3}" sibTransId="{1B9455F2-8658-E54A-AA95-3D50EE1F426F}"/>
    <dgm:cxn modelId="{248F638A-301C-DD42-AF35-5C18FA5AAB5D}" type="presOf" srcId="{F753D3AA-523D-F043-8CA2-CEE2165B49F8}" destId="{5AD1D2AA-70FB-FE4E-B561-EB96A67ABF9A}" srcOrd="0" destOrd="0" presId="urn:microsoft.com/office/officeart/2005/8/layout/hierarchy4"/>
    <dgm:cxn modelId="{394E15EF-70B7-A74D-8A48-A9E2CB95CB71}" type="presOf" srcId="{254BF8CF-755B-2D4C-937F-896963156F22}" destId="{390E2B3F-87DF-9F4B-8467-6FAEEA85BDB5}" srcOrd="0" destOrd="0" presId="urn:microsoft.com/office/officeart/2005/8/layout/hierarchy4"/>
    <dgm:cxn modelId="{C942D746-45E3-C542-A0D2-7A4A7C77AAA5}" type="presOf" srcId="{3F3481DB-6F43-8741-87F9-E0B9B0A8DD29}" destId="{0131C861-E5F3-A043-97B2-14E57207003D}" srcOrd="0" destOrd="0" presId="urn:microsoft.com/office/officeart/2005/8/layout/hierarchy4"/>
    <dgm:cxn modelId="{EDF5C050-3D07-3B44-9E07-35CEE0A259F9}" type="presOf" srcId="{893D540A-E321-1E40-8908-F59C3C0B9EA8}" destId="{66EB83A7-A255-2746-945F-DA9C4C1AFE0D}" srcOrd="0" destOrd="0" presId="urn:microsoft.com/office/officeart/2005/8/layout/hierarchy4"/>
    <dgm:cxn modelId="{5E50B255-A00D-3F47-B8A0-F70888642153}" srcId="{893D540A-E321-1E40-8908-F59C3C0B9EA8}" destId="{254BF8CF-755B-2D4C-937F-896963156F22}" srcOrd="3" destOrd="0" parTransId="{EE536B73-84B0-BA44-A8C1-1AD39DA0DCA1}" sibTransId="{EB4A55DB-7591-6C48-8741-974524D043F9}"/>
    <dgm:cxn modelId="{A54D9817-032F-C646-8FEE-C75BEA48AB1F}" srcId="{893D540A-E321-1E40-8908-F59C3C0B9EA8}" destId="{F753D3AA-523D-F043-8CA2-CEE2165B49F8}" srcOrd="1" destOrd="0" parTransId="{A57BD3A7-BB39-1044-BB60-15FCE9F92B8F}" sibTransId="{0D5FB193-515E-0440-9996-1E954811BA76}"/>
    <dgm:cxn modelId="{98CB8267-E2AA-8145-9AC7-66D55CB4D80A}" type="presOf" srcId="{D5F5EB58-B90F-5641-BB3E-FBB97C972485}" destId="{B0169A3F-1440-234B-A98A-9C27249D4AA4}" srcOrd="0" destOrd="0" presId="urn:microsoft.com/office/officeart/2005/8/layout/hierarchy4"/>
    <dgm:cxn modelId="{93B078AE-55F0-174E-9517-607526FB1DEA}" type="presParOf" srcId="{66EB83A7-A255-2746-945F-DA9C4C1AFE0D}" destId="{02C3F3F8-7C9E-5C49-B83B-24E6214C86B2}" srcOrd="0" destOrd="0" presId="urn:microsoft.com/office/officeart/2005/8/layout/hierarchy4"/>
    <dgm:cxn modelId="{294293DB-1DEE-5D47-8772-ACC5E7E4168F}" type="presParOf" srcId="{02C3F3F8-7C9E-5C49-B83B-24E6214C86B2}" destId="{0131C861-E5F3-A043-97B2-14E57207003D}" srcOrd="0" destOrd="0" presId="urn:microsoft.com/office/officeart/2005/8/layout/hierarchy4"/>
    <dgm:cxn modelId="{B668B36D-9189-1649-8075-8EE787154565}" type="presParOf" srcId="{02C3F3F8-7C9E-5C49-B83B-24E6214C86B2}" destId="{B7D212D6-8C9A-7943-8B8C-335196918C9B}" srcOrd="1" destOrd="0" presId="urn:microsoft.com/office/officeart/2005/8/layout/hierarchy4"/>
    <dgm:cxn modelId="{99188F26-D50C-144C-A541-014D83C04950}" type="presParOf" srcId="{66EB83A7-A255-2746-945F-DA9C4C1AFE0D}" destId="{61FC7340-1988-AB44-896B-2A077FA017FA}" srcOrd="1" destOrd="0" presId="urn:microsoft.com/office/officeart/2005/8/layout/hierarchy4"/>
    <dgm:cxn modelId="{D74F0684-4D14-1744-8E99-1693ED8E99CC}" type="presParOf" srcId="{66EB83A7-A255-2746-945F-DA9C4C1AFE0D}" destId="{BF0C89E7-B2F6-6942-B016-C62967BB1F02}" srcOrd="2" destOrd="0" presId="urn:microsoft.com/office/officeart/2005/8/layout/hierarchy4"/>
    <dgm:cxn modelId="{C0622F12-CEAF-304A-B2C4-F2C9CDE329A9}" type="presParOf" srcId="{BF0C89E7-B2F6-6942-B016-C62967BB1F02}" destId="{5AD1D2AA-70FB-FE4E-B561-EB96A67ABF9A}" srcOrd="0" destOrd="0" presId="urn:microsoft.com/office/officeart/2005/8/layout/hierarchy4"/>
    <dgm:cxn modelId="{7AC2BD0B-1196-4441-BF12-065ECFF1229E}" type="presParOf" srcId="{BF0C89E7-B2F6-6942-B016-C62967BB1F02}" destId="{C132F795-9D67-3B48-9015-1DB2B6A962C3}" srcOrd="1" destOrd="0" presId="urn:microsoft.com/office/officeart/2005/8/layout/hierarchy4"/>
    <dgm:cxn modelId="{4EAEA699-3BB5-5647-AC08-F24EF113B018}" type="presParOf" srcId="{66EB83A7-A255-2746-945F-DA9C4C1AFE0D}" destId="{33D9334C-DADD-0B42-8CBA-E8B3643FD6FD}" srcOrd="3" destOrd="0" presId="urn:microsoft.com/office/officeart/2005/8/layout/hierarchy4"/>
    <dgm:cxn modelId="{3C2913F7-E142-7D4E-8913-3C149D96BF50}" type="presParOf" srcId="{66EB83A7-A255-2746-945F-DA9C4C1AFE0D}" destId="{4834C058-DE26-1843-92DE-B013DA2D47BB}" srcOrd="4" destOrd="0" presId="urn:microsoft.com/office/officeart/2005/8/layout/hierarchy4"/>
    <dgm:cxn modelId="{532BEAD2-018A-DC49-AA71-9DDA45AADCAC}" type="presParOf" srcId="{4834C058-DE26-1843-92DE-B013DA2D47BB}" destId="{B0169A3F-1440-234B-A98A-9C27249D4AA4}" srcOrd="0" destOrd="0" presId="urn:microsoft.com/office/officeart/2005/8/layout/hierarchy4"/>
    <dgm:cxn modelId="{6CA8E239-C31D-AF46-8449-B6DC07A88352}" type="presParOf" srcId="{4834C058-DE26-1843-92DE-B013DA2D47BB}" destId="{7D1E9AE2-F4C9-7E4B-94CF-26FDEEDBB251}" srcOrd="1" destOrd="0" presId="urn:microsoft.com/office/officeart/2005/8/layout/hierarchy4"/>
    <dgm:cxn modelId="{00DB920C-27B1-074B-AD52-A8B8372041AE}" type="presParOf" srcId="{66EB83A7-A255-2746-945F-DA9C4C1AFE0D}" destId="{DEB8470E-9650-BB46-BA0B-373CBE16F000}" srcOrd="5" destOrd="0" presId="urn:microsoft.com/office/officeart/2005/8/layout/hierarchy4"/>
    <dgm:cxn modelId="{AC1E89A1-04AE-5F4C-B8B6-5411BF5C09A7}" type="presParOf" srcId="{66EB83A7-A255-2746-945F-DA9C4C1AFE0D}" destId="{1E3CA359-BD68-BA49-953D-0B940DD7E5A2}" srcOrd="6" destOrd="0" presId="urn:microsoft.com/office/officeart/2005/8/layout/hierarchy4"/>
    <dgm:cxn modelId="{08DE0A3F-83D0-CC4E-9A5E-79519FA41AAF}" type="presParOf" srcId="{1E3CA359-BD68-BA49-953D-0B940DD7E5A2}" destId="{390E2B3F-87DF-9F4B-8467-6FAEEA85BDB5}" srcOrd="0" destOrd="0" presId="urn:microsoft.com/office/officeart/2005/8/layout/hierarchy4"/>
    <dgm:cxn modelId="{E0FD0D25-1E50-5545-95B1-2C660C7F97C3}" type="presParOf" srcId="{1E3CA359-BD68-BA49-953D-0B940DD7E5A2}" destId="{AD0283EB-4F5C-5F4E-9D6F-C97751BD60E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3D540A-E321-1E40-8908-F59C3C0B9EA8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3481DB-6F43-8741-87F9-E0B9B0A8DD29}">
      <dgm:prSet/>
      <dgm:spPr/>
      <dgm:t>
        <a:bodyPr/>
        <a:lstStyle/>
        <a:p>
          <a:pPr rtl="0"/>
          <a:r>
            <a:rPr lang="en-US" dirty="0" smtClean="0"/>
            <a:t>Considering his significantly improved performance (15% improvement in work completion), the team feels that Adam’s symptoms associated with ADHD limits his life functions of learning and concentrating</a:t>
          </a:r>
          <a:endParaRPr lang="en-US" dirty="0"/>
        </a:p>
      </dgm:t>
    </dgm:pt>
    <dgm:pt modelId="{2EB9492C-ACEE-4641-9900-78BBAE9986D3}" type="parTrans" cxnId="{C43139CC-A23E-FB40-82CD-977BF13C74AA}">
      <dgm:prSet/>
      <dgm:spPr/>
      <dgm:t>
        <a:bodyPr/>
        <a:lstStyle/>
        <a:p>
          <a:endParaRPr lang="en-US"/>
        </a:p>
      </dgm:t>
    </dgm:pt>
    <dgm:pt modelId="{1B9455F2-8658-E54A-AA95-3D50EE1F426F}" type="sibTrans" cxnId="{C43139CC-A23E-FB40-82CD-977BF13C74AA}">
      <dgm:prSet/>
      <dgm:spPr/>
      <dgm:t>
        <a:bodyPr/>
        <a:lstStyle/>
        <a:p>
          <a:endParaRPr lang="en-US"/>
        </a:p>
      </dgm:t>
    </dgm:pt>
    <dgm:pt modelId="{F753D3AA-523D-F043-8CA2-CEE2165B49F8}">
      <dgm:prSet/>
      <dgm:spPr/>
      <dgm:t>
        <a:bodyPr/>
        <a:lstStyle/>
        <a:p>
          <a:r>
            <a:rPr lang="en-US" dirty="0" smtClean="0"/>
            <a:t>The 504 Coordinator contacts Adam’s mom to share Adam’s accommodation success and explain the 504 process.  If the parent verbally indicates interest in a 504, a recent MD diagnosis is requested</a:t>
          </a:r>
          <a:endParaRPr lang="en-US" dirty="0"/>
        </a:p>
      </dgm:t>
    </dgm:pt>
    <dgm:pt modelId="{A57BD3A7-BB39-1044-BB60-15FCE9F92B8F}" type="parTrans" cxnId="{A54D9817-032F-C646-8FEE-C75BEA48AB1F}">
      <dgm:prSet/>
      <dgm:spPr/>
      <dgm:t>
        <a:bodyPr/>
        <a:lstStyle/>
        <a:p>
          <a:endParaRPr lang="en-US"/>
        </a:p>
      </dgm:t>
    </dgm:pt>
    <dgm:pt modelId="{0D5FB193-515E-0440-9996-1E954811BA76}" type="sibTrans" cxnId="{A54D9817-032F-C646-8FEE-C75BEA48AB1F}">
      <dgm:prSet/>
      <dgm:spPr/>
      <dgm:t>
        <a:bodyPr/>
        <a:lstStyle/>
        <a:p>
          <a:endParaRPr lang="en-US"/>
        </a:p>
      </dgm:t>
    </dgm:pt>
    <dgm:pt modelId="{D5F5EB58-B90F-5641-BB3E-FBB97C972485}">
      <dgm:prSet/>
      <dgm:spPr/>
      <dgm:t>
        <a:bodyPr/>
        <a:lstStyle/>
        <a:p>
          <a:r>
            <a:rPr lang="en-US" dirty="0" smtClean="0"/>
            <a:t>A record release is sent home to the parent and a copy of Adam’s current ADHD diagnosis is requested (either by the parent or school)</a:t>
          </a:r>
          <a:endParaRPr lang="en-US" dirty="0"/>
        </a:p>
      </dgm:t>
    </dgm:pt>
    <dgm:pt modelId="{B46A5D21-0E98-6C4C-833F-40807E58C247}" type="parTrans" cxnId="{23B9AC65-36CA-8442-984D-2439C69E90F2}">
      <dgm:prSet/>
      <dgm:spPr/>
    </dgm:pt>
    <dgm:pt modelId="{F261856F-5F60-1C46-BB22-3EFEEF124C06}" type="sibTrans" cxnId="{23B9AC65-36CA-8442-984D-2439C69E90F2}">
      <dgm:prSet/>
      <dgm:spPr/>
    </dgm:pt>
    <dgm:pt modelId="{254BF8CF-755B-2D4C-937F-896963156F22}">
      <dgm:prSet/>
      <dgm:spPr/>
      <dgm:t>
        <a:bodyPr/>
        <a:lstStyle/>
        <a:p>
          <a:r>
            <a:rPr lang="en-US" dirty="0" smtClean="0"/>
            <a:t>Once a copy of the diagnosis is secured, a 504 referral is made </a:t>
          </a:r>
          <a:endParaRPr lang="en-US" dirty="0"/>
        </a:p>
      </dgm:t>
    </dgm:pt>
    <dgm:pt modelId="{EE536B73-84B0-BA44-A8C1-1AD39DA0DCA1}" type="parTrans" cxnId="{5E50B255-A00D-3F47-B8A0-F70888642153}">
      <dgm:prSet/>
      <dgm:spPr/>
    </dgm:pt>
    <dgm:pt modelId="{EB4A55DB-7591-6C48-8741-974524D043F9}" type="sibTrans" cxnId="{5E50B255-A00D-3F47-B8A0-F70888642153}">
      <dgm:prSet/>
      <dgm:spPr/>
    </dgm:pt>
    <dgm:pt modelId="{66EB83A7-A255-2746-945F-DA9C4C1AFE0D}" type="pres">
      <dgm:prSet presAssocID="{893D540A-E321-1E40-8908-F59C3C0B9EA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2C3F3F8-7C9E-5C49-B83B-24E6214C86B2}" type="pres">
      <dgm:prSet presAssocID="{3F3481DB-6F43-8741-87F9-E0B9B0A8DD29}" presName="vertOne" presStyleCnt="0"/>
      <dgm:spPr/>
    </dgm:pt>
    <dgm:pt modelId="{0131C861-E5F3-A043-97B2-14E57207003D}" type="pres">
      <dgm:prSet presAssocID="{3F3481DB-6F43-8741-87F9-E0B9B0A8DD29}" presName="txOne" presStyleLbl="node0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D212D6-8C9A-7943-8B8C-335196918C9B}" type="pres">
      <dgm:prSet presAssocID="{3F3481DB-6F43-8741-87F9-E0B9B0A8DD29}" presName="horzOne" presStyleCnt="0"/>
      <dgm:spPr/>
    </dgm:pt>
    <dgm:pt modelId="{61FC7340-1988-AB44-896B-2A077FA017FA}" type="pres">
      <dgm:prSet presAssocID="{1B9455F2-8658-E54A-AA95-3D50EE1F426F}" presName="sibSpaceOne" presStyleCnt="0"/>
      <dgm:spPr/>
    </dgm:pt>
    <dgm:pt modelId="{BF0C89E7-B2F6-6942-B016-C62967BB1F02}" type="pres">
      <dgm:prSet presAssocID="{F753D3AA-523D-F043-8CA2-CEE2165B49F8}" presName="vertOne" presStyleCnt="0"/>
      <dgm:spPr/>
    </dgm:pt>
    <dgm:pt modelId="{5AD1D2AA-70FB-FE4E-B561-EB96A67ABF9A}" type="pres">
      <dgm:prSet presAssocID="{F753D3AA-523D-F043-8CA2-CEE2165B49F8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32F795-9D67-3B48-9015-1DB2B6A962C3}" type="pres">
      <dgm:prSet presAssocID="{F753D3AA-523D-F043-8CA2-CEE2165B49F8}" presName="horzOne" presStyleCnt="0"/>
      <dgm:spPr/>
    </dgm:pt>
    <dgm:pt modelId="{33D9334C-DADD-0B42-8CBA-E8B3643FD6FD}" type="pres">
      <dgm:prSet presAssocID="{0D5FB193-515E-0440-9996-1E954811BA76}" presName="sibSpaceOne" presStyleCnt="0"/>
      <dgm:spPr/>
    </dgm:pt>
    <dgm:pt modelId="{4834C058-DE26-1843-92DE-B013DA2D47BB}" type="pres">
      <dgm:prSet presAssocID="{D5F5EB58-B90F-5641-BB3E-FBB97C972485}" presName="vertOne" presStyleCnt="0"/>
      <dgm:spPr/>
    </dgm:pt>
    <dgm:pt modelId="{B0169A3F-1440-234B-A98A-9C27249D4AA4}" type="pres">
      <dgm:prSet presAssocID="{D5F5EB58-B90F-5641-BB3E-FBB97C972485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1E9AE2-F4C9-7E4B-94CF-26FDEEDBB251}" type="pres">
      <dgm:prSet presAssocID="{D5F5EB58-B90F-5641-BB3E-FBB97C972485}" presName="horzOne" presStyleCnt="0"/>
      <dgm:spPr/>
    </dgm:pt>
    <dgm:pt modelId="{DEB8470E-9650-BB46-BA0B-373CBE16F000}" type="pres">
      <dgm:prSet presAssocID="{F261856F-5F60-1C46-BB22-3EFEEF124C06}" presName="sibSpaceOne" presStyleCnt="0"/>
      <dgm:spPr/>
    </dgm:pt>
    <dgm:pt modelId="{1E3CA359-BD68-BA49-953D-0B940DD7E5A2}" type="pres">
      <dgm:prSet presAssocID="{254BF8CF-755B-2D4C-937F-896963156F22}" presName="vertOne" presStyleCnt="0"/>
      <dgm:spPr/>
    </dgm:pt>
    <dgm:pt modelId="{390E2B3F-87DF-9F4B-8467-6FAEEA85BDB5}" type="pres">
      <dgm:prSet presAssocID="{254BF8CF-755B-2D4C-937F-896963156F22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0283EB-4F5C-5F4E-9D6F-C97751BD60EF}" type="pres">
      <dgm:prSet presAssocID="{254BF8CF-755B-2D4C-937F-896963156F22}" presName="horzOne" presStyleCnt="0"/>
      <dgm:spPr/>
    </dgm:pt>
  </dgm:ptLst>
  <dgm:cxnLst>
    <dgm:cxn modelId="{328EE26F-78C9-7945-9512-41C8D5C99540}" type="presOf" srcId="{893D540A-E321-1E40-8908-F59C3C0B9EA8}" destId="{66EB83A7-A255-2746-945F-DA9C4C1AFE0D}" srcOrd="0" destOrd="0" presId="urn:microsoft.com/office/officeart/2005/8/layout/hierarchy4"/>
    <dgm:cxn modelId="{23B9AC65-36CA-8442-984D-2439C69E90F2}" srcId="{893D540A-E321-1E40-8908-F59C3C0B9EA8}" destId="{D5F5EB58-B90F-5641-BB3E-FBB97C972485}" srcOrd="2" destOrd="0" parTransId="{B46A5D21-0E98-6C4C-833F-40807E58C247}" sibTransId="{F261856F-5F60-1C46-BB22-3EFEEF124C06}"/>
    <dgm:cxn modelId="{C43139CC-A23E-FB40-82CD-977BF13C74AA}" srcId="{893D540A-E321-1E40-8908-F59C3C0B9EA8}" destId="{3F3481DB-6F43-8741-87F9-E0B9B0A8DD29}" srcOrd="0" destOrd="0" parTransId="{2EB9492C-ACEE-4641-9900-78BBAE9986D3}" sibTransId="{1B9455F2-8658-E54A-AA95-3D50EE1F426F}"/>
    <dgm:cxn modelId="{5E50B255-A00D-3F47-B8A0-F70888642153}" srcId="{893D540A-E321-1E40-8908-F59C3C0B9EA8}" destId="{254BF8CF-755B-2D4C-937F-896963156F22}" srcOrd="3" destOrd="0" parTransId="{EE536B73-84B0-BA44-A8C1-1AD39DA0DCA1}" sibTransId="{EB4A55DB-7591-6C48-8741-974524D043F9}"/>
    <dgm:cxn modelId="{56E913FB-EB78-D341-BA6F-2BB0B984BD4E}" type="presOf" srcId="{3F3481DB-6F43-8741-87F9-E0B9B0A8DD29}" destId="{0131C861-E5F3-A043-97B2-14E57207003D}" srcOrd="0" destOrd="0" presId="urn:microsoft.com/office/officeart/2005/8/layout/hierarchy4"/>
    <dgm:cxn modelId="{8DC16AE0-AB00-BD4F-97BA-0731A3C73E48}" type="presOf" srcId="{D5F5EB58-B90F-5641-BB3E-FBB97C972485}" destId="{B0169A3F-1440-234B-A98A-9C27249D4AA4}" srcOrd="0" destOrd="0" presId="urn:microsoft.com/office/officeart/2005/8/layout/hierarchy4"/>
    <dgm:cxn modelId="{A54D9817-032F-C646-8FEE-C75BEA48AB1F}" srcId="{893D540A-E321-1E40-8908-F59C3C0B9EA8}" destId="{F753D3AA-523D-F043-8CA2-CEE2165B49F8}" srcOrd="1" destOrd="0" parTransId="{A57BD3A7-BB39-1044-BB60-15FCE9F92B8F}" sibTransId="{0D5FB193-515E-0440-9996-1E954811BA76}"/>
    <dgm:cxn modelId="{7D82A79D-E715-6D40-89E0-E3FE190C8662}" type="presOf" srcId="{254BF8CF-755B-2D4C-937F-896963156F22}" destId="{390E2B3F-87DF-9F4B-8467-6FAEEA85BDB5}" srcOrd="0" destOrd="0" presId="urn:microsoft.com/office/officeart/2005/8/layout/hierarchy4"/>
    <dgm:cxn modelId="{17124941-A40C-DF4A-8ECF-774EE89E6E1A}" type="presOf" srcId="{F753D3AA-523D-F043-8CA2-CEE2165B49F8}" destId="{5AD1D2AA-70FB-FE4E-B561-EB96A67ABF9A}" srcOrd="0" destOrd="0" presId="urn:microsoft.com/office/officeart/2005/8/layout/hierarchy4"/>
    <dgm:cxn modelId="{FECE5820-FF01-8345-A2DA-68B359E07B4F}" type="presParOf" srcId="{66EB83A7-A255-2746-945F-DA9C4C1AFE0D}" destId="{02C3F3F8-7C9E-5C49-B83B-24E6214C86B2}" srcOrd="0" destOrd="0" presId="urn:microsoft.com/office/officeart/2005/8/layout/hierarchy4"/>
    <dgm:cxn modelId="{008A2B10-A2BE-F64C-935B-2F55FA1B0E1D}" type="presParOf" srcId="{02C3F3F8-7C9E-5C49-B83B-24E6214C86B2}" destId="{0131C861-E5F3-A043-97B2-14E57207003D}" srcOrd="0" destOrd="0" presId="urn:microsoft.com/office/officeart/2005/8/layout/hierarchy4"/>
    <dgm:cxn modelId="{1C209DA8-317B-5644-9236-EDBA048EE7CD}" type="presParOf" srcId="{02C3F3F8-7C9E-5C49-B83B-24E6214C86B2}" destId="{B7D212D6-8C9A-7943-8B8C-335196918C9B}" srcOrd="1" destOrd="0" presId="urn:microsoft.com/office/officeart/2005/8/layout/hierarchy4"/>
    <dgm:cxn modelId="{190BDCAA-B463-C243-88C6-853FE5FEF849}" type="presParOf" srcId="{66EB83A7-A255-2746-945F-DA9C4C1AFE0D}" destId="{61FC7340-1988-AB44-896B-2A077FA017FA}" srcOrd="1" destOrd="0" presId="urn:microsoft.com/office/officeart/2005/8/layout/hierarchy4"/>
    <dgm:cxn modelId="{B0EF601D-3BDC-E448-BADF-B89C51B3C477}" type="presParOf" srcId="{66EB83A7-A255-2746-945F-DA9C4C1AFE0D}" destId="{BF0C89E7-B2F6-6942-B016-C62967BB1F02}" srcOrd="2" destOrd="0" presId="urn:microsoft.com/office/officeart/2005/8/layout/hierarchy4"/>
    <dgm:cxn modelId="{F74476F2-E112-5442-8E97-D9944018B4B4}" type="presParOf" srcId="{BF0C89E7-B2F6-6942-B016-C62967BB1F02}" destId="{5AD1D2AA-70FB-FE4E-B561-EB96A67ABF9A}" srcOrd="0" destOrd="0" presId="urn:microsoft.com/office/officeart/2005/8/layout/hierarchy4"/>
    <dgm:cxn modelId="{B919E158-4850-A24A-848E-55C78F94FB81}" type="presParOf" srcId="{BF0C89E7-B2F6-6942-B016-C62967BB1F02}" destId="{C132F795-9D67-3B48-9015-1DB2B6A962C3}" srcOrd="1" destOrd="0" presId="urn:microsoft.com/office/officeart/2005/8/layout/hierarchy4"/>
    <dgm:cxn modelId="{372DA86E-D763-4A4B-B314-5B4ADF032C57}" type="presParOf" srcId="{66EB83A7-A255-2746-945F-DA9C4C1AFE0D}" destId="{33D9334C-DADD-0B42-8CBA-E8B3643FD6FD}" srcOrd="3" destOrd="0" presId="urn:microsoft.com/office/officeart/2005/8/layout/hierarchy4"/>
    <dgm:cxn modelId="{661053BD-715D-164F-846A-F1279CD79C44}" type="presParOf" srcId="{66EB83A7-A255-2746-945F-DA9C4C1AFE0D}" destId="{4834C058-DE26-1843-92DE-B013DA2D47BB}" srcOrd="4" destOrd="0" presId="urn:microsoft.com/office/officeart/2005/8/layout/hierarchy4"/>
    <dgm:cxn modelId="{E6410592-508A-664B-AC22-E1FAD93207E8}" type="presParOf" srcId="{4834C058-DE26-1843-92DE-B013DA2D47BB}" destId="{B0169A3F-1440-234B-A98A-9C27249D4AA4}" srcOrd="0" destOrd="0" presId="urn:microsoft.com/office/officeart/2005/8/layout/hierarchy4"/>
    <dgm:cxn modelId="{E2EBD80C-03C6-AD4D-890B-6ABD1D1862DC}" type="presParOf" srcId="{4834C058-DE26-1843-92DE-B013DA2D47BB}" destId="{7D1E9AE2-F4C9-7E4B-94CF-26FDEEDBB251}" srcOrd="1" destOrd="0" presId="urn:microsoft.com/office/officeart/2005/8/layout/hierarchy4"/>
    <dgm:cxn modelId="{B4A2D632-23AC-234E-8E4C-C5995D9261C9}" type="presParOf" srcId="{66EB83A7-A255-2746-945F-DA9C4C1AFE0D}" destId="{DEB8470E-9650-BB46-BA0B-373CBE16F000}" srcOrd="5" destOrd="0" presId="urn:microsoft.com/office/officeart/2005/8/layout/hierarchy4"/>
    <dgm:cxn modelId="{7881D7F2-6529-5942-BAF6-B3B93FECE11A}" type="presParOf" srcId="{66EB83A7-A255-2746-945F-DA9C4C1AFE0D}" destId="{1E3CA359-BD68-BA49-953D-0B940DD7E5A2}" srcOrd="6" destOrd="0" presId="urn:microsoft.com/office/officeart/2005/8/layout/hierarchy4"/>
    <dgm:cxn modelId="{C9DF7847-70F8-3F4A-9415-BF446A580C2D}" type="presParOf" srcId="{1E3CA359-BD68-BA49-953D-0B940DD7E5A2}" destId="{390E2B3F-87DF-9F4B-8467-6FAEEA85BDB5}" srcOrd="0" destOrd="0" presId="urn:microsoft.com/office/officeart/2005/8/layout/hierarchy4"/>
    <dgm:cxn modelId="{488309FA-37F7-DA4F-84AC-B0C0779C3B94}" type="presParOf" srcId="{1E3CA359-BD68-BA49-953D-0B940DD7E5A2}" destId="{AD0283EB-4F5C-5F4E-9D6F-C97751BD60E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3D540A-E321-1E40-8908-F59C3C0B9EA8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3481DB-6F43-8741-87F9-E0B9B0A8DD29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dirty="0" smtClean="0"/>
            <a:t>Beth maintains a diagnosis of Diabetes.  She requires monitoring support three times daily during school hours.  Her support is managed through a health plan developed by her school nurse.  In association with the health plan, a copy of her MD’s diagnosis is on file</a:t>
          </a:r>
          <a:endParaRPr lang="en-US" dirty="0"/>
        </a:p>
      </dgm:t>
    </dgm:pt>
    <dgm:pt modelId="{2EB9492C-ACEE-4641-9900-78BBAE9986D3}" type="parTrans" cxnId="{C43139CC-A23E-FB40-82CD-977BF13C74AA}">
      <dgm:prSet/>
      <dgm:spPr/>
      <dgm:t>
        <a:bodyPr/>
        <a:lstStyle/>
        <a:p>
          <a:endParaRPr lang="en-US"/>
        </a:p>
      </dgm:t>
    </dgm:pt>
    <dgm:pt modelId="{1B9455F2-8658-E54A-AA95-3D50EE1F426F}" type="sibTrans" cxnId="{C43139CC-A23E-FB40-82CD-977BF13C74AA}">
      <dgm:prSet/>
      <dgm:spPr/>
      <dgm:t>
        <a:bodyPr/>
        <a:lstStyle/>
        <a:p>
          <a:endParaRPr lang="en-US"/>
        </a:p>
      </dgm:t>
    </dgm:pt>
    <dgm:pt modelId="{F753D3AA-523D-F043-8CA2-CEE2165B49F8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 504 referral is made and the 504 Coordinator contacts Beth’s mom to explain the 504 process.  </a:t>
          </a:r>
          <a:endParaRPr lang="en-US" dirty="0"/>
        </a:p>
      </dgm:t>
    </dgm:pt>
    <dgm:pt modelId="{A57BD3A7-BB39-1044-BB60-15FCE9F92B8F}" type="parTrans" cxnId="{A54D9817-032F-C646-8FEE-C75BEA48AB1F}">
      <dgm:prSet/>
      <dgm:spPr/>
      <dgm:t>
        <a:bodyPr/>
        <a:lstStyle/>
        <a:p>
          <a:endParaRPr lang="en-US"/>
        </a:p>
      </dgm:t>
    </dgm:pt>
    <dgm:pt modelId="{0D5FB193-515E-0440-9996-1E954811BA76}" type="sibTrans" cxnId="{A54D9817-032F-C646-8FEE-C75BEA48AB1F}">
      <dgm:prSet/>
      <dgm:spPr/>
      <dgm:t>
        <a:bodyPr/>
        <a:lstStyle/>
        <a:p>
          <a:endParaRPr lang="en-US"/>
        </a:p>
      </dgm:t>
    </dgm:pt>
    <dgm:pt modelId="{D5F5EB58-B90F-5641-BB3E-FBB97C972485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The following forms are sent to the parent:</a:t>
          </a:r>
        </a:p>
        <a:p>
          <a:r>
            <a:rPr lang="en-US" dirty="0" smtClean="0"/>
            <a:t>Form 3 Prior written Notice</a:t>
          </a:r>
        </a:p>
        <a:p>
          <a:r>
            <a:rPr lang="en-US" dirty="0" smtClean="0"/>
            <a:t>Form 4: Permission for Evaluation</a:t>
          </a:r>
        </a:p>
        <a:p>
          <a:r>
            <a:rPr lang="en-US" dirty="0" smtClean="0"/>
            <a:t>Form 6: Procedural </a:t>
          </a:r>
          <a:r>
            <a:rPr lang="en-US" dirty="0" err="1" smtClean="0"/>
            <a:t>Safegards</a:t>
          </a:r>
          <a:endParaRPr lang="en-US" dirty="0" smtClean="0"/>
        </a:p>
        <a:p>
          <a:endParaRPr lang="en-US" dirty="0"/>
        </a:p>
      </dgm:t>
    </dgm:pt>
    <dgm:pt modelId="{B46A5D21-0E98-6C4C-833F-40807E58C247}" type="parTrans" cxnId="{23B9AC65-36CA-8442-984D-2439C69E90F2}">
      <dgm:prSet/>
      <dgm:spPr/>
      <dgm:t>
        <a:bodyPr/>
        <a:lstStyle/>
        <a:p>
          <a:endParaRPr lang="en-US"/>
        </a:p>
      </dgm:t>
    </dgm:pt>
    <dgm:pt modelId="{F261856F-5F60-1C46-BB22-3EFEEF124C06}" type="sibTrans" cxnId="{23B9AC65-36CA-8442-984D-2439C69E90F2}">
      <dgm:prSet/>
      <dgm:spPr/>
      <dgm:t>
        <a:bodyPr/>
        <a:lstStyle/>
        <a:p>
          <a:endParaRPr lang="en-US"/>
        </a:p>
      </dgm:t>
    </dgm:pt>
    <dgm:pt modelId="{254BF8CF-755B-2D4C-937F-896963156F22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If a parent gives permission, an evaluation is initiated.  If permission is refused, the refusal is documented and Beth’s health plan is maintained. </a:t>
          </a:r>
          <a:endParaRPr lang="en-US" dirty="0"/>
        </a:p>
      </dgm:t>
    </dgm:pt>
    <dgm:pt modelId="{EE536B73-84B0-BA44-A8C1-1AD39DA0DCA1}" type="parTrans" cxnId="{5E50B255-A00D-3F47-B8A0-F70888642153}">
      <dgm:prSet/>
      <dgm:spPr/>
      <dgm:t>
        <a:bodyPr/>
        <a:lstStyle/>
        <a:p>
          <a:endParaRPr lang="en-US"/>
        </a:p>
      </dgm:t>
    </dgm:pt>
    <dgm:pt modelId="{EB4A55DB-7591-6C48-8741-974524D043F9}" type="sibTrans" cxnId="{5E50B255-A00D-3F47-B8A0-F70888642153}">
      <dgm:prSet/>
      <dgm:spPr/>
      <dgm:t>
        <a:bodyPr/>
        <a:lstStyle/>
        <a:p>
          <a:endParaRPr lang="en-US"/>
        </a:p>
      </dgm:t>
    </dgm:pt>
    <dgm:pt modelId="{66EB83A7-A255-2746-945F-DA9C4C1AFE0D}" type="pres">
      <dgm:prSet presAssocID="{893D540A-E321-1E40-8908-F59C3C0B9EA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2C3F3F8-7C9E-5C49-B83B-24E6214C86B2}" type="pres">
      <dgm:prSet presAssocID="{3F3481DB-6F43-8741-87F9-E0B9B0A8DD29}" presName="vertOne" presStyleCnt="0"/>
      <dgm:spPr/>
    </dgm:pt>
    <dgm:pt modelId="{0131C861-E5F3-A043-97B2-14E57207003D}" type="pres">
      <dgm:prSet presAssocID="{3F3481DB-6F43-8741-87F9-E0B9B0A8DD29}" presName="txOne" presStyleLbl="node0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D212D6-8C9A-7943-8B8C-335196918C9B}" type="pres">
      <dgm:prSet presAssocID="{3F3481DB-6F43-8741-87F9-E0B9B0A8DD29}" presName="horzOne" presStyleCnt="0"/>
      <dgm:spPr/>
    </dgm:pt>
    <dgm:pt modelId="{61FC7340-1988-AB44-896B-2A077FA017FA}" type="pres">
      <dgm:prSet presAssocID="{1B9455F2-8658-E54A-AA95-3D50EE1F426F}" presName="sibSpaceOne" presStyleCnt="0"/>
      <dgm:spPr/>
    </dgm:pt>
    <dgm:pt modelId="{BF0C89E7-B2F6-6942-B016-C62967BB1F02}" type="pres">
      <dgm:prSet presAssocID="{F753D3AA-523D-F043-8CA2-CEE2165B49F8}" presName="vertOne" presStyleCnt="0"/>
      <dgm:spPr/>
    </dgm:pt>
    <dgm:pt modelId="{5AD1D2AA-70FB-FE4E-B561-EB96A67ABF9A}" type="pres">
      <dgm:prSet presAssocID="{F753D3AA-523D-F043-8CA2-CEE2165B49F8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32F795-9D67-3B48-9015-1DB2B6A962C3}" type="pres">
      <dgm:prSet presAssocID="{F753D3AA-523D-F043-8CA2-CEE2165B49F8}" presName="horzOne" presStyleCnt="0"/>
      <dgm:spPr/>
    </dgm:pt>
    <dgm:pt modelId="{33D9334C-DADD-0B42-8CBA-E8B3643FD6FD}" type="pres">
      <dgm:prSet presAssocID="{0D5FB193-515E-0440-9996-1E954811BA76}" presName="sibSpaceOne" presStyleCnt="0"/>
      <dgm:spPr/>
    </dgm:pt>
    <dgm:pt modelId="{4834C058-DE26-1843-92DE-B013DA2D47BB}" type="pres">
      <dgm:prSet presAssocID="{D5F5EB58-B90F-5641-BB3E-FBB97C972485}" presName="vertOne" presStyleCnt="0"/>
      <dgm:spPr/>
    </dgm:pt>
    <dgm:pt modelId="{B0169A3F-1440-234B-A98A-9C27249D4AA4}" type="pres">
      <dgm:prSet presAssocID="{D5F5EB58-B90F-5641-BB3E-FBB97C972485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1E9AE2-F4C9-7E4B-94CF-26FDEEDBB251}" type="pres">
      <dgm:prSet presAssocID="{D5F5EB58-B90F-5641-BB3E-FBB97C972485}" presName="horzOne" presStyleCnt="0"/>
      <dgm:spPr/>
    </dgm:pt>
    <dgm:pt modelId="{DEB8470E-9650-BB46-BA0B-373CBE16F000}" type="pres">
      <dgm:prSet presAssocID="{F261856F-5F60-1C46-BB22-3EFEEF124C06}" presName="sibSpaceOne" presStyleCnt="0"/>
      <dgm:spPr/>
    </dgm:pt>
    <dgm:pt modelId="{1E3CA359-BD68-BA49-953D-0B940DD7E5A2}" type="pres">
      <dgm:prSet presAssocID="{254BF8CF-755B-2D4C-937F-896963156F22}" presName="vertOne" presStyleCnt="0"/>
      <dgm:spPr/>
    </dgm:pt>
    <dgm:pt modelId="{390E2B3F-87DF-9F4B-8467-6FAEEA85BDB5}" type="pres">
      <dgm:prSet presAssocID="{254BF8CF-755B-2D4C-937F-896963156F22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0283EB-4F5C-5F4E-9D6F-C97751BD60EF}" type="pres">
      <dgm:prSet presAssocID="{254BF8CF-755B-2D4C-937F-896963156F22}" presName="horzOne" presStyleCnt="0"/>
      <dgm:spPr/>
    </dgm:pt>
  </dgm:ptLst>
  <dgm:cxnLst>
    <dgm:cxn modelId="{23B9AC65-36CA-8442-984D-2439C69E90F2}" srcId="{893D540A-E321-1E40-8908-F59C3C0B9EA8}" destId="{D5F5EB58-B90F-5641-BB3E-FBB97C972485}" srcOrd="2" destOrd="0" parTransId="{B46A5D21-0E98-6C4C-833F-40807E58C247}" sibTransId="{F261856F-5F60-1C46-BB22-3EFEEF124C06}"/>
    <dgm:cxn modelId="{BDF4E769-0326-054B-81DF-29B2F10E83E5}" type="presOf" srcId="{3F3481DB-6F43-8741-87F9-E0B9B0A8DD29}" destId="{0131C861-E5F3-A043-97B2-14E57207003D}" srcOrd="0" destOrd="0" presId="urn:microsoft.com/office/officeart/2005/8/layout/hierarchy4"/>
    <dgm:cxn modelId="{C43139CC-A23E-FB40-82CD-977BF13C74AA}" srcId="{893D540A-E321-1E40-8908-F59C3C0B9EA8}" destId="{3F3481DB-6F43-8741-87F9-E0B9B0A8DD29}" srcOrd="0" destOrd="0" parTransId="{2EB9492C-ACEE-4641-9900-78BBAE9986D3}" sibTransId="{1B9455F2-8658-E54A-AA95-3D50EE1F426F}"/>
    <dgm:cxn modelId="{9113DEE8-0221-E949-8802-3B412485C92B}" type="presOf" srcId="{893D540A-E321-1E40-8908-F59C3C0B9EA8}" destId="{66EB83A7-A255-2746-945F-DA9C4C1AFE0D}" srcOrd="0" destOrd="0" presId="urn:microsoft.com/office/officeart/2005/8/layout/hierarchy4"/>
    <dgm:cxn modelId="{A64028F2-2D40-7F47-88F0-F14DDE2C6F2B}" type="presOf" srcId="{D5F5EB58-B90F-5641-BB3E-FBB97C972485}" destId="{B0169A3F-1440-234B-A98A-9C27249D4AA4}" srcOrd="0" destOrd="0" presId="urn:microsoft.com/office/officeart/2005/8/layout/hierarchy4"/>
    <dgm:cxn modelId="{760CFD48-8979-7A42-BBDE-F720667B7116}" type="presOf" srcId="{F753D3AA-523D-F043-8CA2-CEE2165B49F8}" destId="{5AD1D2AA-70FB-FE4E-B561-EB96A67ABF9A}" srcOrd="0" destOrd="0" presId="urn:microsoft.com/office/officeart/2005/8/layout/hierarchy4"/>
    <dgm:cxn modelId="{5E50B255-A00D-3F47-B8A0-F70888642153}" srcId="{893D540A-E321-1E40-8908-F59C3C0B9EA8}" destId="{254BF8CF-755B-2D4C-937F-896963156F22}" srcOrd="3" destOrd="0" parTransId="{EE536B73-84B0-BA44-A8C1-1AD39DA0DCA1}" sibTransId="{EB4A55DB-7591-6C48-8741-974524D043F9}"/>
    <dgm:cxn modelId="{A54D9817-032F-C646-8FEE-C75BEA48AB1F}" srcId="{893D540A-E321-1E40-8908-F59C3C0B9EA8}" destId="{F753D3AA-523D-F043-8CA2-CEE2165B49F8}" srcOrd="1" destOrd="0" parTransId="{A57BD3A7-BB39-1044-BB60-15FCE9F92B8F}" sibTransId="{0D5FB193-515E-0440-9996-1E954811BA76}"/>
    <dgm:cxn modelId="{905058AC-029D-6941-A59A-114D44FBC4B1}" type="presOf" srcId="{254BF8CF-755B-2D4C-937F-896963156F22}" destId="{390E2B3F-87DF-9F4B-8467-6FAEEA85BDB5}" srcOrd="0" destOrd="0" presId="urn:microsoft.com/office/officeart/2005/8/layout/hierarchy4"/>
    <dgm:cxn modelId="{EA637996-F173-054B-BD04-E8F84A8A126C}" type="presParOf" srcId="{66EB83A7-A255-2746-945F-DA9C4C1AFE0D}" destId="{02C3F3F8-7C9E-5C49-B83B-24E6214C86B2}" srcOrd="0" destOrd="0" presId="urn:microsoft.com/office/officeart/2005/8/layout/hierarchy4"/>
    <dgm:cxn modelId="{8F00D21C-A391-E440-AC3B-20CEB5B2F020}" type="presParOf" srcId="{02C3F3F8-7C9E-5C49-B83B-24E6214C86B2}" destId="{0131C861-E5F3-A043-97B2-14E57207003D}" srcOrd="0" destOrd="0" presId="urn:microsoft.com/office/officeart/2005/8/layout/hierarchy4"/>
    <dgm:cxn modelId="{B8C205BF-C0E0-D24A-B689-E6E98B0202C6}" type="presParOf" srcId="{02C3F3F8-7C9E-5C49-B83B-24E6214C86B2}" destId="{B7D212D6-8C9A-7943-8B8C-335196918C9B}" srcOrd="1" destOrd="0" presId="urn:microsoft.com/office/officeart/2005/8/layout/hierarchy4"/>
    <dgm:cxn modelId="{165A91E3-11A7-8B46-BB0A-729C23B667EC}" type="presParOf" srcId="{66EB83A7-A255-2746-945F-DA9C4C1AFE0D}" destId="{61FC7340-1988-AB44-896B-2A077FA017FA}" srcOrd="1" destOrd="0" presId="urn:microsoft.com/office/officeart/2005/8/layout/hierarchy4"/>
    <dgm:cxn modelId="{8B419C1A-14FC-6047-96DB-AE701446E133}" type="presParOf" srcId="{66EB83A7-A255-2746-945F-DA9C4C1AFE0D}" destId="{BF0C89E7-B2F6-6942-B016-C62967BB1F02}" srcOrd="2" destOrd="0" presId="urn:microsoft.com/office/officeart/2005/8/layout/hierarchy4"/>
    <dgm:cxn modelId="{7D390223-C091-F940-9A16-69352C9E67DF}" type="presParOf" srcId="{BF0C89E7-B2F6-6942-B016-C62967BB1F02}" destId="{5AD1D2AA-70FB-FE4E-B561-EB96A67ABF9A}" srcOrd="0" destOrd="0" presId="urn:microsoft.com/office/officeart/2005/8/layout/hierarchy4"/>
    <dgm:cxn modelId="{2D0F7879-6818-1046-B91B-A67DB7C8D6D1}" type="presParOf" srcId="{BF0C89E7-B2F6-6942-B016-C62967BB1F02}" destId="{C132F795-9D67-3B48-9015-1DB2B6A962C3}" srcOrd="1" destOrd="0" presId="urn:microsoft.com/office/officeart/2005/8/layout/hierarchy4"/>
    <dgm:cxn modelId="{D0877EAC-6756-AC4A-91F0-CF6382E9FC3D}" type="presParOf" srcId="{66EB83A7-A255-2746-945F-DA9C4C1AFE0D}" destId="{33D9334C-DADD-0B42-8CBA-E8B3643FD6FD}" srcOrd="3" destOrd="0" presId="urn:microsoft.com/office/officeart/2005/8/layout/hierarchy4"/>
    <dgm:cxn modelId="{0CF22FD7-F610-A54D-A5DC-E40C0D8BBD24}" type="presParOf" srcId="{66EB83A7-A255-2746-945F-DA9C4C1AFE0D}" destId="{4834C058-DE26-1843-92DE-B013DA2D47BB}" srcOrd="4" destOrd="0" presId="urn:microsoft.com/office/officeart/2005/8/layout/hierarchy4"/>
    <dgm:cxn modelId="{E147D7D5-56AC-6C45-8523-E47CCA13B26A}" type="presParOf" srcId="{4834C058-DE26-1843-92DE-B013DA2D47BB}" destId="{B0169A3F-1440-234B-A98A-9C27249D4AA4}" srcOrd="0" destOrd="0" presId="urn:microsoft.com/office/officeart/2005/8/layout/hierarchy4"/>
    <dgm:cxn modelId="{13381B40-947C-2847-87BD-302D3AD3B2B4}" type="presParOf" srcId="{4834C058-DE26-1843-92DE-B013DA2D47BB}" destId="{7D1E9AE2-F4C9-7E4B-94CF-26FDEEDBB251}" srcOrd="1" destOrd="0" presId="urn:microsoft.com/office/officeart/2005/8/layout/hierarchy4"/>
    <dgm:cxn modelId="{1130E39B-D186-EE48-8FCE-25C864416BE4}" type="presParOf" srcId="{66EB83A7-A255-2746-945F-DA9C4C1AFE0D}" destId="{DEB8470E-9650-BB46-BA0B-373CBE16F000}" srcOrd="5" destOrd="0" presId="urn:microsoft.com/office/officeart/2005/8/layout/hierarchy4"/>
    <dgm:cxn modelId="{852DDFA2-6D2E-2A4C-97E6-4414F302ABAA}" type="presParOf" srcId="{66EB83A7-A255-2746-945F-DA9C4C1AFE0D}" destId="{1E3CA359-BD68-BA49-953D-0B940DD7E5A2}" srcOrd="6" destOrd="0" presId="urn:microsoft.com/office/officeart/2005/8/layout/hierarchy4"/>
    <dgm:cxn modelId="{BC8FFF40-3B94-5340-AF3A-89DB1F5226F5}" type="presParOf" srcId="{1E3CA359-BD68-BA49-953D-0B940DD7E5A2}" destId="{390E2B3F-87DF-9F4B-8467-6FAEEA85BDB5}" srcOrd="0" destOrd="0" presId="urn:microsoft.com/office/officeart/2005/8/layout/hierarchy4"/>
    <dgm:cxn modelId="{83EDE786-BC53-E047-BE94-5C672B1EECBB}" type="presParOf" srcId="{1E3CA359-BD68-BA49-953D-0B940DD7E5A2}" destId="{AD0283EB-4F5C-5F4E-9D6F-C97751BD60E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68AA5C-AC02-1944-A5D1-B8CF80180CE0}">
      <dsp:nvSpPr>
        <dsp:cNvPr id="0" name=""/>
        <dsp:cNvSpPr/>
      </dsp:nvSpPr>
      <dsp:spPr>
        <a:xfrm>
          <a:off x="1991478" y="996792"/>
          <a:ext cx="778438" cy="185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230"/>
              </a:lnTo>
              <a:lnTo>
                <a:pt x="778438" y="126230"/>
              </a:lnTo>
              <a:lnTo>
                <a:pt x="778438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67D09-6164-4048-8D31-BB1572B27C39}">
      <dsp:nvSpPr>
        <dsp:cNvPr id="0" name=""/>
        <dsp:cNvSpPr/>
      </dsp:nvSpPr>
      <dsp:spPr>
        <a:xfrm>
          <a:off x="2334978" y="2176127"/>
          <a:ext cx="91440" cy="1852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1982F1-4679-314E-B7BE-B4AE8DAF473C}">
      <dsp:nvSpPr>
        <dsp:cNvPr id="0" name=""/>
        <dsp:cNvSpPr/>
      </dsp:nvSpPr>
      <dsp:spPr>
        <a:xfrm>
          <a:off x="1991478" y="1586460"/>
          <a:ext cx="389219" cy="185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230"/>
              </a:lnTo>
              <a:lnTo>
                <a:pt x="389219" y="126230"/>
              </a:lnTo>
              <a:lnTo>
                <a:pt x="389219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5F1FF1-A272-6343-8B68-E4217F5E810E}">
      <dsp:nvSpPr>
        <dsp:cNvPr id="0" name=""/>
        <dsp:cNvSpPr/>
      </dsp:nvSpPr>
      <dsp:spPr>
        <a:xfrm>
          <a:off x="1945758" y="4534797"/>
          <a:ext cx="91440" cy="1852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2B54A-58EC-EE43-A91C-9C690D2D2088}">
      <dsp:nvSpPr>
        <dsp:cNvPr id="0" name=""/>
        <dsp:cNvSpPr/>
      </dsp:nvSpPr>
      <dsp:spPr>
        <a:xfrm>
          <a:off x="1602259" y="3945130"/>
          <a:ext cx="389219" cy="185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230"/>
              </a:lnTo>
              <a:lnTo>
                <a:pt x="389219" y="126230"/>
              </a:lnTo>
              <a:lnTo>
                <a:pt x="389219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AD2800-AEE7-4148-8BE6-A4A4B7771355}">
      <dsp:nvSpPr>
        <dsp:cNvPr id="0" name=""/>
        <dsp:cNvSpPr/>
      </dsp:nvSpPr>
      <dsp:spPr>
        <a:xfrm>
          <a:off x="1213039" y="5124464"/>
          <a:ext cx="389219" cy="185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230"/>
              </a:lnTo>
              <a:lnTo>
                <a:pt x="389219" y="126230"/>
              </a:lnTo>
              <a:lnTo>
                <a:pt x="389219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2ADC1-16A1-7A41-944E-8C361917DF26}">
      <dsp:nvSpPr>
        <dsp:cNvPr id="0" name=""/>
        <dsp:cNvSpPr/>
      </dsp:nvSpPr>
      <dsp:spPr>
        <a:xfrm>
          <a:off x="823820" y="5124464"/>
          <a:ext cx="389219" cy="185233"/>
        </a:xfrm>
        <a:custGeom>
          <a:avLst/>
          <a:gdLst/>
          <a:ahLst/>
          <a:cxnLst/>
          <a:rect l="0" t="0" r="0" b="0"/>
          <a:pathLst>
            <a:path>
              <a:moveTo>
                <a:pt x="389219" y="0"/>
              </a:moveTo>
              <a:lnTo>
                <a:pt x="389219" y="126230"/>
              </a:lnTo>
              <a:lnTo>
                <a:pt x="0" y="126230"/>
              </a:lnTo>
              <a:lnTo>
                <a:pt x="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34B38C-6B9D-FC40-BED1-F1017E57AEC9}">
      <dsp:nvSpPr>
        <dsp:cNvPr id="0" name=""/>
        <dsp:cNvSpPr/>
      </dsp:nvSpPr>
      <dsp:spPr>
        <a:xfrm>
          <a:off x="1167319" y="4534797"/>
          <a:ext cx="91440" cy="1852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13593A-1B1D-944F-A5BB-F1F3D0E6BAB8}">
      <dsp:nvSpPr>
        <dsp:cNvPr id="0" name=""/>
        <dsp:cNvSpPr/>
      </dsp:nvSpPr>
      <dsp:spPr>
        <a:xfrm>
          <a:off x="1213039" y="3945130"/>
          <a:ext cx="389219" cy="185233"/>
        </a:xfrm>
        <a:custGeom>
          <a:avLst/>
          <a:gdLst/>
          <a:ahLst/>
          <a:cxnLst/>
          <a:rect l="0" t="0" r="0" b="0"/>
          <a:pathLst>
            <a:path>
              <a:moveTo>
                <a:pt x="389219" y="0"/>
              </a:moveTo>
              <a:lnTo>
                <a:pt x="389219" y="126230"/>
              </a:lnTo>
              <a:lnTo>
                <a:pt x="0" y="126230"/>
              </a:lnTo>
              <a:lnTo>
                <a:pt x="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5010B0-499C-7748-AADD-6F2518194F11}">
      <dsp:nvSpPr>
        <dsp:cNvPr id="0" name=""/>
        <dsp:cNvSpPr/>
      </dsp:nvSpPr>
      <dsp:spPr>
        <a:xfrm>
          <a:off x="1556539" y="3355462"/>
          <a:ext cx="91440" cy="1852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B03BC-B4CF-864F-89C8-88DB618A5836}">
      <dsp:nvSpPr>
        <dsp:cNvPr id="0" name=""/>
        <dsp:cNvSpPr/>
      </dsp:nvSpPr>
      <dsp:spPr>
        <a:xfrm>
          <a:off x="1556539" y="2765795"/>
          <a:ext cx="91440" cy="1852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EA5EBF-6703-7946-B311-43A77E2034D7}">
      <dsp:nvSpPr>
        <dsp:cNvPr id="0" name=""/>
        <dsp:cNvSpPr/>
      </dsp:nvSpPr>
      <dsp:spPr>
        <a:xfrm>
          <a:off x="1556539" y="2176127"/>
          <a:ext cx="91440" cy="1852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ED985-9651-6A48-BC79-2B7A0BC731F4}">
      <dsp:nvSpPr>
        <dsp:cNvPr id="0" name=""/>
        <dsp:cNvSpPr/>
      </dsp:nvSpPr>
      <dsp:spPr>
        <a:xfrm>
          <a:off x="1602259" y="1586460"/>
          <a:ext cx="389219" cy="185233"/>
        </a:xfrm>
        <a:custGeom>
          <a:avLst/>
          <a:gdLst/>
          <a:ahLst/>
          <a:cxnLst/>
          <a:rect l="0" t="0" r="0" b="0"/>
          <a:pathLst>
            <a:path>
              <a:moveTo>
                <a:pt x="389219" y="0"/>
              </a:moveTo>
              <a:lnTo>
                <a:pt x="389219" y="126230"/>
              </a:lnTo>
              <a:lnTo>
                <a:pt x="0" y="126230"/>
              </a:lnTo>
              <a:lnTo>
                <a:pt x="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7B55D1-E092-954A-9219-5ADB0FFF9404}">
      <dsp:nvSpPr>
        <dsp:cNvPr id="0" name=""/>
        <dsp:cNvSpPr/>
      </dsp:nvSpPr>
      <dsp:spPr>
        <a:xfrm>
          <a:off x="1945758" y="996792"/>
          <a:ext cx="91440" cy="1852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9128A0-8CDA-8B47-B66F-7778BA64872A}">
      <dsp:nvSpPr>
        <dsp:cNvPr id="0" name=""/>
        <dsp:cNvSpPr/>
      </dsp:nvSpPr>
      <dsp:spPr>
        <a:xfrm>
          <a:off x="1213039" y="996792"/>
          <a:ext cx="778438" cy="185233"/>
        </a:xfrm>
        <a:custGeom>
          <a:avLst/>
          <a:gdLst/>
          <a:ahLst/>
          <a:cxnLst/>
          <a:rect l="0" t="0" r="0" b="0"/>
          <a:pathLst>
            <a:path>
              <a:moveTo>
                <a:pt x="778438" y="0"/>
              </a:moveTo>
              <a:lnTo>
                <a:pt x="778438" y="126230"/>
              </a:lnTo>
              <a:lnTo>
                <a:pt x="0" y="126230"/>
              </a:lnTo>
              <a:lnTo>
                <a:pt x="0" y="1852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E98AC-42EF-1040-9645-5C0F36CA7A3C}">
      <dsp:nvSpPr>
        <dsp:cNvPr id="0" name=""/>
        <dsp:cNvSpPr/>
      </dsp:nvSpPr>
      <dsp:spPr>
        <a:xfrm>
          <a:off x="1602259" y="407125"/>
          <a:ext cx="389219" cy="185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230"/>
              </a:lnTo>
              <a:lnTo>
                <a:pt x="389219" y="126230"/>
              </a:lnTo>
              <a:lnTo>
                <a:pt x="389219" y="1852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B49CE-D2C8-E542-9454-9FDF18936CC4}">
      <dsp:nvSpPr>
        <dsp:cNvPr id="0" name=""/>
        <dsp:cNvSpPr/>
      </dsp:nvSpPr>
      <dsp:spPr>
        <a:xfrm>
          <a:off x="1213039" y="407125"/>
          <a:ext cx="389219" cy="185233"/>
        </a:xfrm>
        <a:custGeom>
          <a:avLst/>
          <a:gdLst/>
          <a:ahLst/>
          <a:cxnLst/>
          <a:rect l="0" t="0" r="0" b="0"/>
          <a:pathLst>
            <a:path>
              <a:moveTo>
                <a:pt x="389219" y="0"/>
              </a:moveTo>
              <a:lnTo>
                <a:pt x="389219" y="126230"/>
              </a:lnTo>
              <a:lnTo>
                <a:pt x="0" y="126230"/>
              </a:lnTo>
              <a:lnTo>
                <a:pt x="0" y="1852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634B79-079F-D74D-A355-FF1B290B9B13}">
      <dsp:nvSpPr>
        <dsp:cNvPr id="0" name=""/>
        <dsp:cNvSpPr/>
      </dsp:nvSpPr>
      <dsp:spPr>
        <a:xfrm>
          <a:off x="1283806" y="2690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A0A8AC-2B6C-A540-9D4A-3B232E3F1AD7}">
      <dsp:nvSpPr>
        <dsp:cNvPr id="0" name=""/>
        <dsp:cNvSpPr/>
      </dsp:nvSpPr>
      <dsp:spPr>
        <a:xfrm>
          <a:off x="1354574" y="69919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Child is Suspected of having a physical or mental impairment which limits a major life function</a:t>
          </a:r>
        </a:p>
      </dsp:txBody>
      <dsp:txXfrm>
        <a:off x="1366419" y="81764"/>
        <a:ext cx="613214" cy="380744"/>
      </dsp:txXfrm>
    </dsp:sp>
    <dsp:sp modelId="{14FB797A-3833-6647-8E1B-ECEAA1C5D3F7}">
      <dsp:nvSpPr>
        <dsp:cNvPr id="0" name=""/>
        <dsp:cNvSpPr/>
      </dsp:nvSpPr>
      <dsp:spPr>
        <a:xfrm>
          <a:off x="894587" y="592358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32E1D7-0367-A840-A2D0-B4E9834FA5AC}">
      <dsp:nvSpPr>
        <dsp:cNvPr id="0" name=""/>
        <dsp:cNvSpPr/>
      </dsp:nvSpPr>
      <dsp:spPr>
        <a:xfrm>
          <a:off x="965354" y="659587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	Obtain a copy of Physician-signed medical diagnosis </a:t>
          </a:r>
          <a:r>
            <a:rPr lang="en-US" sz="500" kern="1200" dirty="0" smtClean="0"/>
            <a:t>dated </a:t>
          </a:r>
          <a:r>
            <a:rPr lang="en-US" sz="500" kern="1200" dirty="0"/>
            <a:t>within one year (Use </a:t>
          </a:r>
          <a:r>
            <a:rPr lang="en-US" sz="500" kern="1200" dirty="0" smtClean="0"/>
            <a:t>Form 1 to </a:t>
          </a:r>
          <a:r>
            <a:rPr lang="en-US" sz="500" kern="1200" dirty="0"/>
            <a:t>gain parent permission for Record Release)</a:t>
          </a:r>
        </a:p>
      </dsp:txBody>
      <dsp:txXfrm>
        <a:off x="977199" y="671432"/>
        <a:ext cx="613214" cy="380744"/>
      </dsp:txXfrm>
    </dsp:sp>
    <dsp:sp modelId="{234601D4-44D4-A84F-8431-0EC835926456}">
      <dsp:nvSpPr>
        <dsp:cNvPr id="0" name=""/>
        <dsp:cNvSpPr/>
      </dsp:nvSpPr>
      <dsp:spPr>
        <a:xfrm>
          <a:off x="1673026" y="592358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F101D6-6FAF-3B40-980E-AB7526FA6BE5}">
      <dsp:nvSpPr>
        <dsp:cNvPr id="0" name=""/>
        <dsp:cNvSpPr/>
      </dsp:nvSpPr>
      <dsp:spPr>
        <a:xfrm>
          <a:off x="1743793" y="659587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504 Initial Referral form (Form 2)  Completed by parent or school employee &amp; Submit form to 504 Coordinator</a:t>
          </a:r>
        </a:p>
      </dsp:txBody>
      <dsp:txXfrm>
        <a:off x="1755638" y="671432"/>
        <a:ext cx="613214" cy="380744"/>
      </dsp:txXfrm>
    </dsp:sp>
    <dsp:sp modelId="{E9CC355A-7101-D04A-9BC1-065070A2392E}">
      <dsp:nvSpPr>
        <dsp:cNvPr id="0" name=""/>
        <dsp:cNvSpPr/>
      </dsp:nvSpPr>
      <dsp:spPr>
        <a:xfrm>
          <a:off x="894587" y="1182025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6B1768-3DA2-EB4A-A2A5-77D0CAE6EDB2}">
      <dsp:nvSpPr>
        <dsp:cNvPr id="0" name=""/>
        <dsp:cNvSpPr/>
      </dsp:nvSpPr>
      <dsp:spPr>
        <a:xfrm>
          <a:off x="965354" y="1249254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/>
            <a:t>504 Coordinator will send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/>
            <a:t>d Prior Written Notice to Parents (Form 3)</a:t>
          </a:r>
          <a:endParaRPr lang="en-US" sz="500" kern="1200" dirty="0"/>
        </a:p>
      </dsp:txBody>
      <dsp:txXfrm>
        <a:off x="977199" y="1261099"/>
        <a:ext cx="613214" cy="380744"/>
      </dsp:txXfrm>
    </dsp:sp>
    <dsp:sp modelId="{8967815D-2E49-5D43-91D5-05C8B9871DD0}">
      <dsp:nvSpPr>
        <dsp:cNvPr id="0" name=""/>
        <dsp:cNvSpPr/>
      </dsp:nvSpPr>
      <dsp:spPr>
        <a:xfrm>
          <a:off x="1673026" y="1182025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1BCECA-9A8D-4541-9FC5-FB67BFC98C10}">
      <dsp:nvSpPr>
        <dsp:cNvPr id="0" name=""/>
        <dsp:cNvSpPr/>
      </dsp:nvSpPr>
      <dsp:spPr>
        <a:xfrm>
          <a:off x="1743793" y="1249254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504 Coordinator will Have parent sign Parent Permission for Initial Evaluation and receipt of Procedural Information (</a:t>
          </a:r>
          <a:r>
            <a:rPr lang="en-US" sz="500" kern="1200" dirty="0" smtClean="0"/>
            <a:t>Form 4)</a:t>
          </a:r>
          <a:endParaRPr lang="en-US" sz="500" kern="1200" dirty="0"/>
        </a:p>
      </dsp:txBody>
      <dsp:txXfrm>
        <a:off x="1755638" y="1261099"/>
        <a:ext cx="613214" cy="380744"/>
      </dsp:txXfrm>
    </dsp:sp>
    <dsp:sp modelId="{43913D15-9626-6949-9D96-6EB4EBC808D3}">
      <dsp:nvSpPr>
        <dsp:cNvPr id="0" name=""/>
        <dsp:cNvSpPr/>
      </dsp:nvSpPr>
      <dsp:spPr>
        <a:xfrm>
          <a:off x="1283806" y="1771693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038D33-868B-3249-B1BC-54FCB1037B30}">
      <dsp:nvSpPr>
        <dsp:cNvPr id="0" name=""/>
        <dsp:cNvSpPr/>
      </dsp:nvSpPr>
      <dsp:spPr>
        <a:xfrm>
          <a:off x="1354574" y="1838921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/>
            <a:t>Parent consent granted</a:t>
          </a:r>
        </a:p>
      </dsp:txBody>
      <dsp:txXfrm>
        <a:off x="1366419" y="1850766"/>
        <a:ext cx="613214" cy="380744"/>
      </dsp:txXfrm>
    </dsp:sp>
    <dsp:sp modelId="{2BB24AD3-6CDB-8E48-9217-4FC91181F3B5}">
      <dsp:nvSpPr>
        <dsp:cNvPr id="0" name=""/>
        <dsp:cNvSpPr/>
      </dsp:nvSpPr>
      <dsp:spPr>
        <a:xfrm>
          <a:off x="1283806" y="2361360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29FCC6-5D85-104E-B47B-75BA5394B95A}">
      <dsp:nvSpPr>
        <dsp:cNvPr id="0" name=""/>
        <dsp:cNvSpPr/>
      </dsp:nvSpPr>
      <dsp:spPr>
        <a:xfrm>
          <a:off x="1354574" y="2428589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Team completes Learning Evaluation Worksheet (</a:t>
          </a:r>
          <a:r>
            <a:rPr lang="en-US" sz="500" kern="1200" dirty="0" smtClean="0"/>
            <a:t>Form 10)</a:t>
          </a:r>
          <a:r>
            <a:rPr lang="en-US" sz="500" kern="1200" dirty="0"/>
            <a:t>, </a:t>
          </a:r>
          <a:r>
            <a:rPr lang="en-US" sz="500" kern="1200" dirty="0" smtClean="0"/>
            <a:t>and </a:t>
          </a:r>
          <a:r>
            <a:rPr lang="en-US" sz="500" kern="1200" dirty="0"/>
            <a:t>504 Evaluation (</a:t>
          </a:r>
          <a:r>
            <a:rPr lang="en-US" sz="500" kern="1200" dirty="0" smtClean="0"/>
            <a:t>Form 7)</a:t>
          </a:r>
          <a:endParaRPr lang="en-US" sz="500" kern="1200" dirty="0"/>
        </a:p>
      </dsp:txBody>
      <dsp:txXfrm>
        <a:off x="1366419" y="2440434"/>
        <a:ext cx="613214" cy="380744"/>
      </dsp:txXfrm>
    </dsp:sp>
    <dsp:sp modelId="{8C4C6C4C-1DC1-A44E-840C-3872B896906C}">
      <dsp:nvSpPr>
        <dsp:cNvPr id="0" name=""/>
        <dsp:cNvSpPr/>
      </dsp:nvSpPr>
      <dsp:spPr>
        <a:xfrm>
          <a:off x="1283806" y="2951028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E44ADC-7883-334A-9801-52C980012D0F}">
      <dsp:nvSpPr>
        <dsp:cNvPr id="0" name=""/>
        <dsp:cNvSpPr/>
      </dsp:nvSpPr>
      <dsp:spPr>
        <a:xfrm>
          <a:off x="1354574" y="3018256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Send parent invitation for Evaluation Review / 504 Plan Review (</a:t>
          </a:r>
          <a:r>
            <a:rPr lang="en-US" sz="500" kern="1200" dirty="0" smtClean="0"/>
            <a:t>Form 5)</a:t>
          </a:r>
          <a:endParaRPr lang="en-US" sz="500" kern="1200" dirty="0"/>
        </a:p>
      </dsp:txBody>
      <dsp:txXfrm>
        <a:off x="1366419" y="3030101"/>
        <a:ext cx="613214" cy="380744"/>
      </dsp:txXfrm>
    </dsp:sp>
    <dsp:sp modelId="{3310D201-D6B1-D24E-B8A0-1FAA63B17599}">
      <dsp:nvSpPr>
        <dsp:cNvPr id="0" name=""/>
        <dsp:cNvSpPr/>
      </dsp:nvSpPr>
      <dsp:spPr>
        <a:xfrm>
          <a:off x="1283806" y="3540695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BABCAE-28D9-1148-963F-F0DFD079F580}">
      <dsp:nvSpPr>
        <dsp:cNvPr id="0" name=""/>
        <dsp:cNvSpPr/>
      </dsp:nvSpPr>
      <dsp:spPr>
        <a:xfrm>
          <a:off x="1354574" y="3607924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Within 60 days of referral, review 504 Evaluation Report (</a:t>
          </a:r>
          <a:r>
            <a:rPr lang="en-US" sz="500" kern="1200" dirty="0" smtClean="0"/>
            <a:t>Form 7) </a:t>
          </a:r>
          <a:r>
            <a:rPr lang="en-US" sz="500" kern="1200" dirty="0"/>
            <a:t>at Team Meeting and make team determination about Eligibility</a:t>
          </a:r>
        </a:p>
      </dsp:txBody>
      <dsp:txXfrm>
        <a:off x="1366419" y="3619769"/>
        <a:ext cx="613214" cy="380744"/>
      </dsp:txXfrm>
    </dsp:sp>
    <dsp:sp modelId="{B7ADD689-62DF-1A4E-AA16-C36BAC62B5F4}">
      <dsp:nvSpPr>
        <dsp:cNvPr id="0" name=""/>
        <dsp:cNvSpPr/>
      </dsp:nvSpPr>
      <dsp:spPr>
        <a:xfrm>
          <a:off x="894587" y="4130363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15C615-F3CD-8244-89D3-F2FD6680E31D}">
      <dsp:nvSpPr>
        <dsp:cNvPr id="0" name=""/>
        <dsp:cNvSpPr/>
      </dsp:nvSpPr>
      <dsp:spPr>
        <a:xfrm>
          <a:off x="965354" y="4197591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Student Eligible</a:t>
          </a:r>
        </a:p>
      </dsp:txBody>
      <dsp:txXfrm>
        <a:off x="977199" y="4209436"/>
        <a:ext cx="613214" cy="380744"/>
      </dsp:txXfrm>
    </dsp:sp>
    <dsp:sp modelId="{C435E392-43DF-FF41-AA1D-C5801B58F818}">
      <dsp:nvSpPr>
        <dsp:cNvPr id="0" name=""/>
        <dsp:cNvSpPr/>
      </dsp:nvSpPr>
      <dsp:spPr>
        <a:xfrm>
          <a:off x="894587" y="4720030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CD49BB-0A58-C54D-A24D-2A2BBF9A92BD}">
      <dsp:nvSpPr>
        <dsp:cNvPr id="0" name=""/>
        <dsp:cNvSpPr/>
      </dsp:nvSpPr>
      <dsp:spPr>
        <a:xfrm>
          <a:off x="965354" y="4787259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Create 504 Plan (</a:t>
          </a:r>
          <a:r>
            <a:rPr lang="en-US" sz="500" kern="1200" dirty="0" smtClean="0"/>
            <a:t>Form 8) </a:t>
          </a:r>
          <a:r>
            <a:rPr lang="en-US" sz="500" kern="1200" dirty="0"/>
            <a:t>and furnish copies to: Central Office, Main Office, Nurse, and Parent</a:t>
          </a:r>
        </a:p>
      </dsp:txBody>
      <dsp:txXfrm>
        <a:off x="977199" y="4799104"/>
        <a:ext cx="613214" cy="380744"/>
      </dsp:txXfrm>
    </dsp:sp>
    <dsp:sp modelId="{97AE1CD1-8C3C-5F4F-9F20-D890228514DF}">
      <dsp:nvSpPr>
        <dsp:cNvPr id="0" name=""/>
        <dsp:cNvSpPr/>
      </dsp:nvSpPr>
      <dsp:spPr>
        <a:xfrm>
          <a:off x="505367" y="5309698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F600A4-3D36-5F48-8DAB-B21725F1B10F}">
      <dsp:nvSpPr>
        <dsp:cNvPr id="0" name=""/>
        <dsp:cNvSpPr/>
      </dsp:nvSpPr>
      <dsp:spPr>
        <a:xfrm>
          <a:off x="576135" y="5376926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Review 504 Plan Annually</a:t>
          </a:r>
        </a:p>
      </dsp:txBody>
      <dsp:txXfrm>
        <a:off x="587980" y="5388771"/>
        <a:ext cx="613214" cy="380744"/>
      </dsp:txXfrm>
    </dsp:sp>
    <dsp:sp modelId="{B8CAC6CD-CF81-8C45-85B3-DFC6630840DE}">
      <dsp:nvSpPr>
        <dsp:cNvPr id="0" name=""/>
        <dsp:cNvSpPr/>
      </dsp:nvSpPr>
      <dsp:spPr>
        <a:xfrm>
          <a:off x="1283806" y="5309698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B2BA22-9C45-A245-B736-BDF1BDD75810}">
      <dsp:nvSpPr>
        <dsp:cNvPr id="0" name=""/>
        <dsp:cNvSpPr/>
      </dsp:nvSpPr>
      <dsp:spPr>
        <a:xfrm>
          <a:off x="1354574" y="5376926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Reevaluation completed at least every 3 years or whenever there is a question of continued eligibility (</a:t>
          </a:r>
          <a:r>
            <a:rPr lang="en-US" sz="500" kern="1200" dirty="0" smtClean="0"/>
            <a:t>Form 9)</a:t>
          </a:r>
          <a:endParaRPr lang="en-US" sz="500" kern="1200" dirty="0"/>
        </a:p>
      </dsp:txBody>
      <dsp:txXfrm>
        <a:off x="1366419" y="5388771"/>
        <a:ext cx="613214" cy="380744"/>
      </dsp:txXfrm>
    </dsp:sp>
    <dsp:sp modelId="{3B887971-D3B3-4740-8BA3-CDC4ECDC9CA0}">
      <dsp:nvSpPr>
        <dsp:cNvPr id="0" name=""/>
        <dsp:cNvSpPr/>
      </dsp:nvSpPr>
      <dsp:spPr>
        <a:xfrm>
          <a:off x="1673026" y="4130363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44B9D5-2670-304E-9828-868EE7E1DD40}">
      <dsp:nvSpPr>
        <dsp:cNvPr id="0" name=""/>
        <dsp:cNvSpPr/>
      </dsp:nvSpPr>
      <dsp:spPr>
        <a:xfrm>
          <a:off x="1743793" y="4197591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Student not Eligible</a:t>
          </a:r>
        </a:p>
      </dsp:txBody>
      <dsp:txXfrm>
        <a:off x="1755638" y="4209436"/>
        <a:ext cx="613214" cy="380744"/>
      </dsp:txXfrm>
    </dsp:sp>
    <dsp:sp modelId="{C81DF228-E457-E546-AB5F-F581858E60FA}">
      <dsp:nvSpPr>
        <dsp:cNvPr id="0" name=""/>
        <dsp:cNvSpPr/>
      </dsp:nvSpPr>
      <dsp:spPr>
        <a:xfrm>
          <a:off x="1673026" y="4720030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5D281E-3E44-F845-B2DE-FF24E9A6B8A3}">
      <dsp:nvSpPr>
        <dsp:cNvPr id="0" name=""/>
        <dsp:cNvSpPr/>
      </dsp:nvSpPr>
      <dsp:spPr>
        <a:xfrm>
          <a:off x="1743793" y="4787259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/>
            <a:t>Serve Student with RTI plan</a:t>
          </a:r>
        </a:p>
      </dsp:txBody>
      <dsp:txXfrm>
        <a:off x="1755638" y="4799104"/>
        <a:ext cx="613214" cy="380744"/>
      </dsp:txXfrm>
    </dsp:sp>
    <dsp:sp modelId="{5F1A1C4D-5477-0A4D-B972-3AB0DED739C8}">
      <dsp:nvSpPr>
        <dsp:cNvPr id="0" name=""/>
        <dsp:cNvSpPr/>
      </dsp:nvSpPr>
      <dsp:spPr>
        <a:xfrm>
          <a:off x="2062245" y="1771693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84567A-D006-9F42-950C-5EB8C5CE8981}">
      <dsp:nvSpPr>
        <dsp:cNvPr id="0" name=""/>
        <dsp:cNvSpPr/>
      </dsp:nvSpPr>
      <dsp:spPr>
        <a:xfrm>
          <a:off x="2133012" y="1838921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/>
            <a:t>Parent consent not granted</a:t>
          </a:r>
        </a:p>
      </dsp:txBody>
      <dsp:txXfrm>
        <a:off x="2144857" y="1850766"/>
        <a:ext cx="613214" cy="380744"/>
      </dsp:txXfrm>
    </dsp:sp>
    <dsp:sp modelId="{C96DA8BB-071E-7448-B69E-169AAC89C980}">
      <dsp:nvSpPr>
        <dsp:cNvPr id="0" name=""/>
        <dsp:cNvSpPr/>
      </dsp:nvSpPr>
      <dsp:spPr>
        <a:xfrm>
          <a:off x="2062245" y="2361360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56F28A-8B93-404B-9B58-2A2ADC86CC39}">
      <dsp:nvSpPr>
        <dsp:cNvPr id="0" name=""/>
        <dsp:cNvSpPr/>
      </dsp:nvSpPr>
      <dsp:spPr>
        <a:xfrm>
          <a:off x="2133012" y="2428589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/>
            <a:t>Parent refusal documented, Student served through RTI process</a:t>
          </a:r>
        </a:p>
      </dsp:txBody>
      <dsp:txXfrm>
        <a:off x="2144857" y="2440434"/>
        <a:ext cx="613214" cy="380744"/>
      </dsp:txXfrm>
    </dsp:sp>
    <dsp:sp modelId="{009DF2A7-2109-004F-950A-006D2A4000CF}">
      <dsp:nvSpPr>
        <dsp:cNvPr id="0" name=""/>
        <dsp:cNvSpPr/>
      </dsp:nvSpPr>
      <dsp:spPr>
        <a:xfrm>
          <a:off x="2451465" y="1182025"/>
          <a:ext cx="636904" cy="404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9F038D-84FE-A748-BF4B-8F6D27414C0A}">
      <dsp:nvSpPr>
        <dsp:cNvPr id="0" name=""/>
        <dsp:cNvSpPr/>
      </dsp:nvSpPr>
      <dsp:spPr>
        <a:xfrm>
          <a:off x="2522232" y="1249254"/>
          <a:ext cx="636904" cy="404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/>
            <a:t>504 Coordinator will review procedural </a:t>
          </a:r>
          <a:r>
            <a:rPr lang="en-US" sz="500" kern="1200" dirty="0" err="1" smtClean="0"/>
            <a:t>safegards</a:t>
          </a:r>
          <a:r>
            <a:rPr lang="en-US" sz="500" kern="1200" dirty="0" smtClean="0"/>
            <a:t> with parent (Form 6)</a:t>
          </a:r>
          <a:endParaRPr lang="en-US" sz="500" kern="1200" dirty="0"/>
        </a:p>
      </dsp:txBody>
      <dsp:txXfrm>
        <a:off x="2534077" y="1261099"/>
        <a:ext cx="613214" cy="3807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1C861-E5F3-A043-97B2-14E57207003D}">
      <dsp:nvSpPr>
        <dsp:cNvPr id="0" name=""/>
        <dsp:cNvSpPr/>
      </dsp:nvSpPr>
      <dsp:spPr>
        <a:xfrm>
          <a:off x="1719" y="0"/>
          <a:ext cx="1676925" cy="4144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Adam maintains a diagnosis of ADHD.  He is struggling with work completion and organization in the classroom</a:t>
          </a:r>
          <a:endParaRPr lang="en-US" sz="1300" kern="1200" dirty="0"/>
        </a:p>
      </dsp:txBody>
      <dsp:txXfrm>
        <a:off x="50834" y="49115"/>
        <a:ext cx="1578695" cy="4046733"/>
      </dsp:txXfrm>
    </dsp:sp>
    <dsp:sp modelId="{5AD1D2AA-70FB-FE4E-B561-EB96A67ABF9A}">
      <dsp:nvSpPr>
        <dsp:cNvPr id="0" name=""/>
        <dsp:cNvSpPr/>
      </dsp:nvSpPr>
      <dsp:spPr>
        <a:xfrm>
          <a:off x="1960368" y="0"/>
          <a:ext cx="1676925" cy="4144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Through RTI screening, Adam evidences average test performance but below average homework grades in math and writing</a:t>
          </a:r>
          <a:endParaRPr lang="en-US" sz="1300" kern="1200" dirty="0"/>
        </a:p>
      </dsp:txBody>
      <dsp:txXfrm>
        <a:off x="2009483" y="49115"/>
        <a:ext cx="1578695" cy="4046733"/>
      </dsp:txXfrm>
    </dsp:sp>
    <dsp:sp modelId="{B0169A3F-1440-234B-A98A-9C27249D4AA4}">
      <dsp:nvSpPr>
        <dsp:cNvPr id="0" name=""/>
        <dsp:cNvSpPr/>
      </dsp:nvSpPr>
      <dsp:spPr>
        <a:xfrm>
          <a:off x="3919018" y="0"/>
          <a:ext cx="1676925" cy="4144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Given his poor work completion, the team suspects that Adam requires organizational accommodations to be successful in the classroom</a:t>
          </a:r>
          <a:endParaRPr lang="en-US" sz="1300" kern="1200" dirty="0"/>
        </a:p>
      </dsp:txBody>
      <dsp:txXfrm>
        <a:off x="3968133" y="49115"/>
        <a:ext cx="1578695" cy="4046733"/>
      </dsp:txXfrm>
    </dsp:sp>
    <dsp:sp modelId="{390E2B3F-87DF-9F4B-8467-6FAEEA85BDB5}">
      <dsp:nvSpPr>
        <dsp:cNvPr id="0" name=""/>
        <dsp:cNvSpPr/>
      </dsp:nvSpPr>
      <dsp:spPr>
        <a:xfrm>
          <a:off x="5877667" y="0"/>
          <a:ext cx="1676925" cy="4144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Adam’s writing and math teachers arrange a peer model to promote organization, provide agenda support, and establish a home to school communication system to support homework.  They accommodate in the classroom with pre-teaching and chunking strategies.  Adam’s work performance improves. </a:t>
          </a:r>
          <a:endParaRPr lang="en-US" sz="1300" kern="1200" dirty="0"/>
        </a:p>
      </dsp:txBody>
      <dsp:txXfrm>
        <a:off x="5926782" y="49115"/>
        <a:ext cx="1578695" cy="40467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1C861-E5F3-A043-97B2-14E57207003D}">
      <dsp:nvSpPr>
        <dsp:cNvPr id="0" name=""/>
        <dsp:cNvSpPr/>
      </dsp:nvSpPr>
      <dsp:spPr>
        <a:xfrm>
          <a:off x="1719" y="0"/>
          <a:ext cx="1676925" cy="4144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Considering his significantly improved performance (15% improvement in work completion), the team feels that Adam’s symptoms associated with ADHD limits his life functions of learning and concentrating</a:t>
          </a:r>
          <a:endParaRPr lang="en-US" sz="1500" kern="1200" dirty="0"/>
        </a:p>
      </dsp:txBody>
      <dsp:txXfrm>
        <a:off x="50834" y="49115"/>
        <a:ext cx="1578695" cy="4046733"/>
      </dsp:txXfrm>
    </dsp:sp>
    <dsp:sp modelId="{5AD1D2AA-70FB-FE4E-B561-EB96A67ABF9A}">
      <dsp:nvSpPr>
        <dsp:cNvPr id="0" name=""/>
        <dsp:cNvSpPr/>
      </dsp:nvSpPr>
      <dsp:spPr>
        <a:xfrm>
          <a:off x="1960368" y="0"/>
          <a:ext cx="1676925" cy="4144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The 504 Coordinator contacts Adam’s mom to share Adam’s accommodation success and explain the 504 process.  If the parent verbally indicates interest in a 504, a recent MD diagnosis is requested</a:t>
          </a:r>
          <a:endParaRPr lang="en-US" sz="1500" kern="1200" dirty="0"/>
        </a:p>
      </dsp:txBody>
      <dsp:txXfrm>
        <a:off x="2009483" y="49115"/>
        <a:ext cx="1578695" cy="4046733"/>
      </dsp:txXfrm>
    </dsp:sp>
    <dsp:sp modelId="{B0169A3F-1440-234B-A98A-9C27249D4AA4}">
      <dsp:nvSpPr>
        <dsp:cNvPr id="0" name=""/>
        <dsp:cNvSpPr/>
      </dsp:nvSpPr>
      <dsp:spPr>
        <a:xfrm>
          <a:off x="3919018" y="0"/>
          <a:ext cx="1676925" cy="4144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 record release is sent home to the parent and a copy of Adam’s current ADHD diagnosis is requested (either by the parent or school)</a:t>
          </a:r>
          <a:endParaRPr lang="en-US" sz="1500" kern="1200" dirty="0"/>
        </a:p>
      </dsp:txBody>
      <dsp:txXfrm>
        <a:off x="3968133" y="49115"/>
        <a:ext cx="1578695" cy="4046733"/>
      </dsp:txXfrm>
    </dsp:sp>
    <dsp:sp modelId="{390E2B3F-87DF-9F4B-8467-6FAEEA85BDB5}">
      <dsp:nvSpPr>
        <dsp:cNvPr id="0" name=""/>
        <dsp:cNvSpPr/>
      </dsp:nvSpPr>
      <dsp:spPr>
        <a:xfrm>
          <a:off x="5877667" y="0"/>
          <a:ext cx="1676925" cy="4144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Once a copy of the diagnosis is secured, a 504 referral is made </a:t>
          </a:r>
          <a:endParaRPr lang="en-US" sz="1500" kern="1200" dirty="0"/>
        </a:p>
      </dsp:txBody>
      <dsp:txXfrm>
        <a:off x="5926782" y="49115"/>
        <a:ext cx="1578695" cy="40467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1C861-E5F3-A043-97B2-14E57207003D}">
      <dsp:nvSpPr>
        <dsp:cNvPr id="0" name=""/>
        <dsp:cNvSpPr/>
      </dsp:nvSpPr>
      <dsp:spPr>
        <a:xfrm>
          <a:off x="1719" y="0"/>
          <a:ext cx="1676925" cy="4144963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Beth maintains a diagnosis of Diabetes.  She requires monitoring support three times daily during school hours.  Her support is managed through a health plan developed by her school nurse.  In association with the health plan, a copy of her MD’s diagnosis is on file</a:t>
          </a:r>
          <a:endParaRPr lang="en-US" sz="1400" kern="1200" dirty="0"/>
        </a:p>
      </dsp:txBody>
      <dsp:txXfrm>
        <a:off x="50834" y="49115"/>
        <a:ext cx="1578695" cy="4046733"/>
      </dsp:txXfrm>
    </dsp:sp>
    <dsp:sp modelId="{5AD1D2AA-70FB-FE4E-B561-EB96A67ABF9A}">
      <dsp:nvSpPr>
        <dsp:cNvPr id="0" name=""/>
        <dsp:cNvSpPr/>
      </dsp:nvSpPr>
      <dsp:spPr>
        <a:xfrm>
          <a:off x="1960368" y="0"/>
          <a:ext cx="1676925" cy="4144963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 504 referral is made and the 504 Coordinator contacts Beth’s mom to explain the 504 process.  </a:t>
          </a:r>
          <a:endParaRPr lang="en-US" sz="1400" kern="1200" dirty="0"/>
        </a:p>
      </dsp:txBody>
      <dsp:txXfrm>
        <a:off x="2009483" y="49115"/>
        <a:ext cx="1578695" cy="4046733"/>
      </dsp:txXfrm>
    </dsp:sp>
    <dsp:sp modelId="{B0169A3F-1440-234B-A98A-9C27249D4AA4}">
      <dsp:nvSpPr>
        <dsp:cNvPr id="0" name=""/>
        <dsp:cNvSpPr/>
      </dsp:nvSpPr>
      <dsp:spPr>
        <a:xfrm>
          <a:off x="3919018" y="0"/>
          <a:ext cx="1676925" cy="4144963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The following forms are sent to the parent: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Form 3 Prior written Notice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Form 4: Permission for Evaluation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Form 6: Procedural </a:t>
          </a:r>
          <a:r>
            <a:rPr lang="en-US" sz="1400" kern="1200" dirty="0" err="1" smtClean="0"/>
            <a:t>Safegards</a:t>
          </a: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3968133" y="49115"/>
        <a:ext cx="1578695" cy="4046733"/>
      </dsp:txXfrm>
    </dsp:sp>
    <dsp:sp modelId="{390E2B3F-87DF-9F4B-8467-6FAEEA85BDB5}">
      <dsp:nvSpPr>
        <dsp:cNvPr id="0" name=""/>
        <dsp:cNvSpPr/>
      </dsp:nvSpPr>
      <dsp:spPr>
        <a:xfrm>
          <a:off x="5877667" y="0"/>
          <a:ext cx="1676925" cy="4144963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If a parent gives permission, an evaluation is initiated.  If permission is refused, the refusal is documented and Beth’s health plan is maintained. </a:t>
          </a:r>
          <a:endParaRPr lang="en-US" sz="1400" kern="1200" dirty="0"/>
        </a:p>
      </dsp:txBody>
      <dsp:txXfrm>
        <a:off x="5926782" y="49115"/>
        <a:ext cx="1578695" cy="4046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3/9/12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reithschoolpsychology.webs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eithschoolpsychology.webs.com/504.ht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504 Quick Start for School Nurses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Presented at </a:t>
            </a:r>
            <a:r>
              <a:rPr lang="en-US" dirty="0" smtClean="0"/>
              <a:t>OASN </a:t>
            </a:r>
            <a:r>
              <a:rPr lang="en-US" dirty="0" smtClean="0"/>
              <a:t>Conference Spring 2012</a:t>
            </a:r>
          </a:p>
          <a:p>
            <a:r>
              <a:rPr lang="en-US" dirty="0" smtClean="0"/>
              <a:t>Sara Reith, </a:t>
            </a:r>
            <a:r>
              <a:rPr lang="en-US" dirty="0" err="1" smtClean="0"/>
              <a:t>Ed.S</a:t>
            </a:r>
            <a:r>
              <a:rPr lang="en-US" dirty="0" smtClean="0"/>
              <a:t>. NCSP</a:t>
            </a:r>
            <a:endParaRPr lang="en-US" dirty="0"/>
          </a:p>
          <a:p>
            <a:r>
              <a:rPr lang="en-US" dirty="0" smtClean="0">
                <a:hlinkClick r:id="rId2"/>
              </a:rPr>
              <a:t>www.reithschoolpsychology.webs.com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958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EXAMPLES: A Student identified through RTI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0368063"/>
              </p:ext>
            </p:extLst>
          </p:nvPr>
        </p:nvGraphicFramePr>
        <p:xfrm>
          <a:off x="498474" y="1981200"/>
          <a:ext cx="7556313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42490" y="8680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225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EXAMPLES: A Student identified through RTI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318386"/>
              </p:ext>
            </p:extLst>
          </p:nvPr>
        </p:nvGraphicFramePr>
        <p:xfrm>
          <a:off x="498474" y="1981200"/>
          <a:ext cx="7556313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42490" y="8680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055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EXAMPLES: A Student identified through a Health Plan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439292"/>
              </p:ext>
            </p:extLst>
          </p:nvPr>
        </p:nvGraphicFramePr>
        <p:xfrm>
          <a:off x="498474" y="1981200"/>
          <a:ext cx="7556313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42490" y="8680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2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EXAMPLES: Initials vs. Reevaluations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Initials: (Complete forms 1-8)</a:t>
            </a:r>
          </a:p>
          <a:p>
            <a:r>
              <a:rPr lang="en-US" dirty="0" smtClean="0"/>
              <a:t>Reevaluations: (Complete forms 3, 5, 6, and 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266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279" y="659406"/>
            <a:ext cx="3169540" cy="4431984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8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Objectives for the hour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Law</a:t>
            </a:r>
          </a:p>
          <a:p>
            <a:pPr lvl="1"/>
            <a:r>
              <a:rPr lang="en-US" dirty="0" smtClean="0"/>
              <a:t>Present Federal law relating to 504</a:t>
            </a:r>
          </a:p>
          <a:p>
            <a:pPr lvl="1"/>
            <a:r>
              <a:rPr lang="en-US" dirty="0" smtClean="0"/>
              <a:t>Student candidates</a:t>
            </a:r>
          </a:p>
          <a:p>
            <a:pPr lvl="1"/>
            <a:r>
              <a:rPr lang="en-US" dirty="0" smtClean="0"/>
              <a:t>Difference between 504 and IEP</a:t>
            </a:r>
          </a:p>
          <a:p>
            <a:r>
              <a:rPr lang="en-US" dirty="0" smtClean="0"/>
              <a:t>The Toolkit</a:t>
            </a:r>
          </a:p>
          <a:p>
            <a:pPr lvl="1"/>
            <a:r>
              <a:rPr lang="en-US" dirty="0" smtClean="0"/>
              <a:t>Cheat sheets</a:t>
            </a:r>
          </a:p>
          <a:p>
            <a:pPr lvl="1"/>
            <a:r>
              <a:rPr lang="en-US" dirty="0" smtClean="0"/>
              <a:t>504 forms</a:t>
            </a:r>
          </a:p>
          <a:p>
            <a:pPr lvl="1"/>
            <a:r>
              <a:rPr lang="en-US" dirty="0" smtClean="0"/>
              <a:t>Process timeline</a:t>
            </a:r>
          </a:p>
          <a:p>
            <a:r>
              <a:rPr lang="en-US" dirty="0" smtClean="0"/>
              <a:t>The Examples</a:t>
            </a:r>
          </a:p>
          <a:p>
            <a:pPr lvl="1"/>
            <a:r>
              <a:rPr lang="en-US" dirty="0"/>
              <a:t>Timeline example of start up 504 committee</a:t>
            </a:r>
          </a:p>
          <a:p>
            <a:pPr lvl="1"/>
            <a:r>
              <a:rPr lang="en-US" dirty="0"/>
              <a:t>Case study example of a 504 student</a:t>
            </a:r>
          </a:p>
          <a:p>
            <a:pPr lvl="1"/>
            <a:r>
              <a:rPr lang="en-US" dirty="0"/>
              <a:t>Difference between initial and </a:t>
            </a:r>
            <a:r>
              <a:rPr lang="en-US" dirty="0" smtClean="0"/>
              <a:t>reevaluations</a:t>
            </a:r>
          </a:p>
          <a:p>
            <a:r>
              <a:rPr lang="en-US" dirty="0" smtClean="0"/>
              <a:t>The Questions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643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LAW: Present Federal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504 is a federal mandate to schools requiring the elimination of discrimination based upon disability.  Section 504 of the Rehabilitation Act of 1973 states: “No otherwise qualified individual with a disability shall solely by reason of his/her disability, be excluded from the participation in, be denied the benefits of, or be subjected to discrimination under any program or activity receiving Federal financial assistance.”  </a:t>
            </a:r>
            <a:endParaRPr lang="en-US" dirty="0" smtClean="0"/>
          </a:p>
          <a:p>
            <a:r>
              <a:rPr lang="en-US" dirty="0" smtClean="0"/>
              <a:t>Section </a:t>
            </a:r>
            <a:r>
              <a:rPr lang="en-US" dirty="0"/>
              <a:t>504 is a civil rights statute and not a special education statute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1000" dirty="0" smtClean="0"/>
              <a:t>(Taken from Neola’s 2010 interpretation of 504 Procedural Rights).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36754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LAW: Student Candidates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Any student with a defined disability is eligible as a candidate for service under 504</a:t>
            </a:r>
          </a:p>
          <a:p>
            <a:r>
              <a:rPr lang="en-US" dirty="0" smtClean="0"/>
              <a:t>“A student qualifies for 504 protection of s/he is determined to have a physical or mental impairment that substantially limits one or more major life activities.</a:t>
            </a:r>
          </a:p>
          <a:p>
            <a:pPr lvl="1"/>
            <a:r>
              <a:rPr lang="en-US" dirty="0" smtClean="0"/>
              <a:t>Major Life Activities include, but are not limited to: 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aring for one’s self:  performing manual tasks, walking, seeing, hearing, speaking, breathing, working, eating, sleeping, standing, lifting, bending, reading, concentrating, thinking, communicating, learning, </a:t>
            </a:r>
          </a:p>
          <a:p>
            <a:pPr lvl="2"/>
            <a:r>
              <a:rPr lang="en-US" dirty="0" smtClean="0"/>
              <a:t>The operation of major bodily functions: immune system, normal cell growth, digestive, bladder, bowel, neurological, brain, respiratory, circulatory, endocrine, and reproductive functions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3439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LAW: Student Candidates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PROBLEM: </a:t>
            </a:r>
            <a:r>
              <a:rPr lang="en-US" dirty="0"/>
              <a:t>No specific limitations to how we define a disability</a:t>
            </a:r>
          </a:p>
          <a:p>
            <a:r>
              <a:rPr lang="en-US" b="1" dirty="0"/>
              <a:t>THE CHALLENGE</a:t>
            </a:r>
            <a:r>
              <a:rPr lang="en-US" dirty="0"/>
              <a:t>: Establish a standardized method of defining and evaluating disability in your school</a:t>
            </a:r>
          </a:p>
          <a:p>
            <a:r>
              <a:rPr lang="en-US" b="1" dirty="0"/>
              <a:t>ONE INTERPRETATION</a:t>
            </a:r>
            <a:r>
              <a:rPr lang="en-US" dirty="0"/>
              <a:t>: Use of the Response to Intervention system and present School Health Care plans to establish strong candidates for service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Find a place to start by looking hierarchically at your “at risk” populations.</a:t>
            </a:r>
          </a:p>
        </p:txBody>
      </p:sp>
    </p:spTree>
    <p:extLst>
      <p:ext uri="{BB962C8B-B14F-4D97-AF65-F5344CB8AC3E}">
        <p14:creationId xmlns:p14="http://schemas.microsoft.com/office/powerpoint/2010/main" val="73744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LAW: Difference between 504 and IEP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159851"/>
              </p:ext>
            </p:extLst>
          </p:nvPr>
        </p:nvGraphicFramePr>
        <p:xfrm>
          <a:off x="498287" y="1600200"/>
          <a:ext cx="7556500" cy="2382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250"/>
                <a:gridCol w="37782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IEP (Other Health Impairment)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Students with a medical diagnosis</a:t>
                      </a:r>
                      <a:r>
                        <a:rPr lang="en-US" baseline="0" dirty="0" smtClean="0"/>
                        <a:t> who require accommodation in the classroom in order to successfully access the school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Students who evidence a discrepancy between ability and achievement requiring</a:t>
                      </a:r>
                      <a:r>
                        <a:rPr lang="en-US" baseline="0" dirty="0" smtClean="0"/>
                        <a:t> interventions as well as accommodations in order to successfully access the school curriculum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954984"/>
              </p:ext>
            </p:extLst>
          </p:nvPr>
        </p:nvGraphicFramePr>
        <p:xfrm>
          <a:off x="498475" y="4065347"/>
          <a:ext cx="75565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250"/>
                <a:gridCol w="37782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Accommodation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Intervention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Instructional supports afforded</a:t>
                      </a:r>
                      <a:r>
                        <a:rPr lang="en-US" baseline="0" dirty="0" smtClean="0"/>
                        <a:t> in the classroom to adjust educational materials or environments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Direct instruction promoting</a:t>
                      </a:r>
                      <a:r>
                        <a:rPr lang="en-US" baseline="0" dirty="0" smtClean="0"/>
                        <a:t> the development of specific skills in a given academic or behavioral area.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Example: Calculator</a:t>
                      </a:r>
                      <a:r>
                        <a:rPr lang="en-US" sz="1500" baseline="0" dirty="0" smtClean="0"/>
                        <a:t> and extended time given to a student with ADHD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Example: Touch math instruction given</a:t>
                      </a:r>
                      <a:r>
                        <a:rPr lang="en-US" sz="1500" baseline="0" dirty="0" smtClean="0"/>
                        <a:t> to a student who demonstrates a deficit in math related to poor stamina defined by ADHD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617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TOOLKIT: Forms and Cheat Sheets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up 504 in your building by creating a Handbook referencing forms and procedures specific to your district</a:t>
            </a:r>
          </a:p>
          <a:p>
            <a:r>
              <a:rPr lang="en-US" dirty="0" smtClean="0"/>
              <a:t>Consult your school’s commissioned law firm to verify their recommendations regarding 504 forms and procedures. </a:t>
            </a:r>
          </a:p>
          <a:p>
            <a:r>
              <a:rPr lang="en-US" dirty="0" smtClean="0"/>
              <a:t>See accompanying handout</a:t>
            </a:r>
          </a:p>
          <a:p>
            <a:r>
              <a:rPr lang="en-US" dirty="0" smtClean="0"/>
              <a:t>Word copies of all forms are available </a:t>
            </a:r>
            <a:r>
              <a:rPr lang="en-US" dirty="0"/>
              <a:t>at </a:t>
            </a:r>
            <a:r>
              <a:rPr lang="en-US" dirty="0">
                <a:hlinkClick r:id="rId2"/>
              </a:rPr>
              <a:t>http://reithschoolpsychology.webs.com/504.</a:t>
            </a:r>
            <a:r>
              <a:rPr lang="en-US" dirty="0" smtClean="0">
                <a:hlinkClick r:id="rId2"/>
              </a:rPr>
              <a:t>htm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607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TOOLKIT: Process Timeline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870042"/>
              </p:ext>
            </p:extLst>
          </p:nvPr>
        </p:nvGraphicFramePr>
        <p:xfrm>
          <a:off x="498474" y="1073948"/>
          <a:ext cx="3664505" cy="5784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Box 77"/>
          <p:cNvSpPr txBox="1">
            <a:spLocks noChangeArrowheads="1"/>
          </p:cNvSpPr>
          <p:nvPr/>
        </p:nvSpPr>
        <p:spPr bwMode="auto">
          <a:xfrm>
            <a:off x="3952250" y="1242045"/>
            <a:ext cx="4038405" cy="6758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/>
            </a:ex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rot="0" vert="horz" wrap="square" lIns="91440" tIns="0" rIns="91440" bIns="0" anchor="t" anchorCtr="0" upright="1">
            <a:noAutofit/>
          </a:bodyPr>
          <a:lstStyle/>
          <a:p>
            <a:pPr>
              <a:lnSpc>
                <a:spcPct val="110000"/>
              </a:lnSpc>
              <a:spcAft>
                <a:spcPts val="900"/>
              </a:spcAft>
            </a:pPr>
            <a:r>
              <a:rPr lang="en-US" sz="1000" dirty="0">
                <a:solidFill>
                  <a:srgbClr val="5D8804"/>
                </a:solidFill>
                <a:latin typeface="Calisto MT"/>
                <a:ea typeface="ＭＳ 明朝"/>
                <a:cs typeface="Times New Roman"/>
              </a:rPr>
              <a:t>Form 1 Release of Records:</a:t>
            </a:r>
            <a:r>
              <a:rPr lang="en-US" sz="1000" dirty="0">
                <a:solidFill>
                  <a:srgbClr val="595959"/>
                </a:solidFill>
                <a:latin typeface="Calisto MT"/>
                <a:ea typeface="ＭＳ 明朝"/>
                <a:cs typeface="Times New Roman"/>
              </a:rPr>
              <a:t> 1 Sent by 504 Coordinator to parent to obtain permission to secure a copy of student’s medical diagnosis from his/her primary care physician</a:t>
            </a:r>
            <a:endParaRPr lang="en-US" sz="1100" dirty="0">
              <a:solidFill>
                <a:srgbClr val="595959"/>
              </a:solidFill>
              <a:latin typeface="Calisto MT"/>
              <a:ea typeface="ＭＳ 明朝"/>
              <a:cs typeface="Times New Roman"/>
            </a:endParaRP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000" dirty="0" smtClean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Form </a:t>
            </a:r>
            <a:r>
              <a:rPr lang="en-US" sz="1000" dirty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2 (Suspected Disability Referral Form)</a:t>
            </a:r>
            <a:r>
              <a:rPr lang="en-US" sz="1000" dirty="0">
                <a:solidFill>
                  <a:srgbClr val="7EB606"/>
                </a:solidFill>
                <a:effectLst/>
                <a:latin typeface="Calisto MT"/>
                <a:ea typeface="ＭＳ 明朝"/>
                <a:cs typeface="Times New Roman"/>
              </a:rPr>
              <a:t>: </a:t>
            </a:r>
            <a:r>
              <a:rPr lang="en-US" sz="1000" dirty="0">
                <a:solidFill>
                  <a:srgbClr val="595959"/>
                </a:solidFill>
                <a:effectLst/>
                <a:latin typeface="Calisto MT"/>
                <a:ea typeface="ＭＳ 明朝"/>
                <a:cs typeface="Times New Roman"/>
              </a:rPr>
              <a:t>Completed by teacher, school employee, or parent initiating the 504 process</a:t>
            </a:r>
            <a:r>
              <a:rPr lang="en-US" sz="1000" dirty="0" smtClean="0">
                <a:solidFill>
                  <a:srgbClr val="595959"/>
                </a:solidFill>
                <a:effectLst/>
                <a:latin typeface="Calisto MT"/>
                <a:ea typeface="ＭＳ 明朝"/>
                <a:cs typeface="Times New Roman"/>
              </a:rPr>
              <a:t>.</a:t>
            </a:r>
          </a:p>
          <a:p>
            <a:pPr>
              <a:lnSpc>
                <a:spcPct val="110000"/>
              </a:lnSpc>
              <a:spcAft>
                <a:spcPts val="900"/>
              </a:spcAft>
            </a:pPr>
            <a:r>
              <a:rPr lang="en-US" sz="1100" dirty="0">
                <a:solidFill>
                  <a:srgbClr val="5D8804"/>
                </a:solidFill>
                <a:latin typeface="Calisto MT"/>
                <a:ea typeface="ＭＳ 明朝"/>
                <a:cs typeface="Times New Roman"/>
              </a:rPr>
              <a:t>Form 3 Prior Written Notice:</a:t>
            </a:r>
            <a:r>
              <a:rPr lang="en-US" sz="1100" dirty="0">
                <a:solidFill>
                  <a:srgbClr val="595959"/>
                </a:solidFill>
                <a:latin typeface="Calisto MT"/>
                <a:ea typeface="ＭＳ 明朝"/>
                <a:cs typeface="Times New Roman"/>
              </a:rPr>
              <a:t> Completed and sent by 504 Coordinator explaining why child is a candidate for 504 </a:t>
            </a:r>
            <a:r>
              <a:rPr lang="en-US" sz="1100" dirty="0" smtClean="0">
                <a:solidFill>
                  <a:srgbClr val="595959"/>
                </a:solidFill>
                <a:latin typeface="Calisto MT"/>
                <a:ea typeface="ＭＳ 明朝"/>
                <a:cs typeface="Times New Roman"/>
              </a:rPr>
              <a:t>planning</a:t>
            </a:r>
          </a:p>
          <a:p>
            <a:pPr>
              <a:lnSpc>
                <a:spcPct val="110000"/>
              </a:lnSpc>
              <a:spcAft>
                <a:spcPts val="900"/>
              </a:spcAft>
            </a:pPr>
            <a:r>
              <a:rPr lang="en-US" sz="1100" dirty="0">
                <a:solidFill>
                  <a:srgbClr val="5D8804"/>
                </a:solidFill>
                <a:latin typeface="Calisto MT"/>
                <a:ea typeface="ＭＳ 明朝"/>
                <a:cs typeface="Times New Roman"/>
              </a:rPr>
              <a:t>Form 4 Consent for Evaluation:</a:t>
            </a:r>
            <a:r>
              <a:rPr lang="en-US" sz="1100" dirty="0">
                <a:solidFill>
                  <a:srgbClr val="595959"/>
                </a:solidFill>
                <a:latin typeface="Calisto MT"/>
                <a:ea typeface="ＭＳ 明朝"/>
                <a:cs typeface="Times New Roman"/>
              </a:rPr>
              <a:t> 4 Sent by 504 Coordinator to parents to obtain permission to move forward in the ADA process</a:t>
            </a:r>
            <a:endParaRPr lang="en-US" sz="1400" dirty="0">
              <a:solidFill>
                <a:srgbClr val="595959"/>
              </a:solidFill>
              <a:latin typeface="Calisto MT"/>
              <a:ea typeface="ＭＳ 明朝"/>
              <a:cs typeface="Times New Roman"/>
            </a:endParaRPr>
          </a:p>
          <a:p>
            <a:pPr>
              <a:lnSpc>
                <a:spcPct val="110000"/>
              </a:lnSpc>
              <a:spcAft>
                <a:spcPts val="900"/>
              </a:spcAft>
            </a:pPr>
            <a:r>
              <a:rPr lang="en-US" sz="1100" dirty="0">
                <a:solidFill>
                  <a:srgbClr val="5D8804"/>
                </a:solidFill>
                <a:latin typeface="Calisto MT"/>
                <a:ea typeface="ＭＳ 明朝"/>
                <a:cs typeface="Times New Roman"/>
              </a:rPr>
              <a:t>Form 5 Notice of 504 Conference:</a:t>
            </a:r>
            <a:r>
              <a:rPr lang="en-US" sz="1100" dirty="0">
                <a:solidFill>
                  <a:srgbClr val="595959"/>
                </a:solidFill>
                <a:latin typeface="Calisto MT"/>
                <a:ea typeface="ＭＳ 明朝"/>
                <a:cs typeface="Times New Roman"/>
              </a:rPr>
              <a:t> Completed and sent by 504 Coordinator inviting parent to participate in 504 </a:t>
            </a:r>
            <a:r>
              <a:rPr lang="en-US" sz="1100" dirty="0" smtClean="0">
                <a:solidFill>
                  <a:srgbClr val="595959"/>
                </a:solidFill>
                <a:latin typeface="Calisto MT"/>
                <a:ea typeface="ＭＳ 明朝"/>
                <a:cs typeface="Times New Roman"/>
              </a:rPr>
              <a:t>meeting</a:t>
            </a:r>
            <a:endParaRPr lang="en-US" sz="1100" dirty="0">
              <a:solidFill>
                <a:srgbClr val="595959"/>
              </a:solidFill>
              <a:effectLst/>
              <a:latin typeface="Calisto MT"/>
              <a:ea typeface="ＭＳ 明朝"/>
              <a:cs typeface="Times New Roman"/>
            </a:endParaRP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000" dirty="0" smtClean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Form 6 </a:t>
            </a:r>
            <a:r>
              <a:rPr lang="en-US" sz="1000" dirty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Procedural </a:t>
            </a:r>
            <a:r>
              <a:rPr lang="en-US" sz="1000" dirty="0" smtClean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Information</a:t>
            </a:r>
            <a:r>
              <a:rPr lang="en-US" sz="1000" dirty="0">
                <a:solidFill>
                  <a:srgbClr val="7EB606"/>
                </a:solidFill>
                <a:latin typeface="Calisto MT"/>
                <a:ea typeface="ＭＳ 明朝"/>
                <a:cs typeface="Times New Roman"/>
              </a:rPr>
              <a:t>:</a:t>
            </a:r>
            <a:r>
              <a:rPr lang="en-US" sz="1000" dirty="0" smtClean="0">
                <a:solidFill>
                  <a:srgbClr val="7EB606"/>
                </a:solidFill>
                <a:effectLst/>
                <a:latin typeface="Calisto MT"/>
                <a:ea typeface="ＭＳ 明朝"/>
                <a:cs typeface="Times New Roman"/>
              </a:rPr>
              <a:t> </a:t>
            </a:r>
            <a:r>
              <a:rPr lang="en-US" sz="1000" dirty="0">
                <a:solidFill>
                  <a:srgbClr val="595959"/>
                </a:solidFill>
                <a:effectLst/>
                <a:latin typeface="Calisto MT"/>
                <a:ea typeface="ＭＳ 明朝"/>
                <a:cs typeface="Times New Roman"/>
              </a:rPr>
              <a:t>Sent by 504 Coordinator to educate parents about 504</a:t>
            </a:r>
            <a:endParaRPr lang="en-US" sz="1100" dirty="0">
              <a:solidFill>
                <a:srgbClr val="595959"/>
              </a:solidFill>
              <a:effectLst/>
              <a:latin typeface="Calisto MT"/>
              <a:ea typeface="ＭＳ 明朝"/>
              <a:cs typeface="Times New Roman"/>
            </a:endParaRP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000" dirty="0" smtClean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Form </a:t>
            </a:r>
            <a:r>
              <a:rPr lang="en-US" sz="1000" dirty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7 Summary Evaluation Report:</a:t>
            </a:r>
            <a:r>
              <a:rPr lang="en-US" sz="1000" dirty="0">
                <a:solidFill>
                  <a:srgbClr val="595959"/>
                </a:solidFill>
                <a:effectLst/>
                <a:latin typeface="Calisto MT"/>
                <a:ea typeface="ＭＳ 明朝"/>
                <a:cs typeface="Times New Roman"/>
              </a:rPr>
              <a:t> Completed by 504 Coordinator using RTI documentation and optional forms such as </a:t>
            </a:r>
            <a:r>
              <a:rPr lang="en-US" sz="1000" dirty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Form 10 (Learning Evaluation Worksheet)</a:t>
            </a:r>
            <a:endParaRPr lang="en-US" sz="1100" dirty="0">
              <a:solidFill>
                <a:srgbClr val="595959"/>
              </a:solidFill>
              <a:effectLst/>
              <a:latin typeface="Calisto MT"/>
              <a:ea typeface="ＭＳ 明朝"/>
              <a:cs typeface="Times New Roman"/>
            </a:endParaRP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000" dirty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Form 8 Section 504 Plan:</a:t>
            </a:r>
            <a:r>
              <a:rPr lang="en-US" sz="1000" dirty="0">
                <a:solidFill>
                  <a:srgbClr val="595959"/>
                </a:solidFill>
                <a:effectLst/>
                <a:latin typeface="Calisto MT"/>
                <a:ea typeface="ＭＳ 明朝"/>
                <a:cs typeface="Times New Roman"/>
              </a:rPr>
              <a:t> Completed Prior to (as a draft) or at 504 Meeting, reviewed annually</a:t>
            </a:r>
            <a:endParaRPr lang="en-US" sz="1100" dirty="0">
              <a:solidFill>
                <a:srgbClr val="595959"/>
              </a:solidFill>
              <a:effectLst/>
              <a:latin typeface="Calisto MT"/>
              <a:ea typeface="ＭＳ 明朝"/>
              <a:cs typeface="Times New Roman"/>
            </a:endParaRP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000" dirty="0">
                <a:solidFill>
                  <a:srgbClr val="5D8804"/>
                </a:solidFill>
                <a:effectLst/>
                <a:latin typeface="Calisto MT"/>
                <a:ea typeface="ＭＳ 明朝"/>
                <a:cs typeface="Times New Roman"/>
              </a:rPr>
              <a:t>Form 9 Section 504 Plan Review:</a:t>
            </a:r>
            <a:r>
              <a:rPr lang="en-US" sz="1000" dirty="0">
                <a:solidFill>
                  <a:srgbClr val="595959"/>
                </a:solidFill>
                <a:effectLst/>
                <a:latin typeface="Calisto MT"/>
                <a:ea typeface="ＭＳ 明朝"/>
                <a:cs typeface="Times New Roman"/>
              </a:rPr>
              <a:t> Completed annually in the event that accommodation need has not substantially changed.  If student need changes, complete F10 and F 13.</a:t>
            </a:r>
            <a:endParaRPr lang="en-US" sz="1100" dirty="0">
              <a:solidFill>
                <a:srgbClr val="595959"/>
              </a:solidFill>
              <a:effectLst/>
              <a:latin typeface="Calisto MT"/>
              <a:ea typeface="ＭＳ 明朝"/>
              <a:cs typeface="Times New Roman"/>
            </a:endParaRP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Calisto MT"/>
                <a:ea typeface="ＭＳ 明朝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08746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EXAMPLES: Timeline Start up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 a Handbook</a:t>
            </a:r>
          </a:p>
          <a:p>
            <a:r>
              <a:rPr lang="en-US" dirty="0" smtClean="0"/>
              <a:t>Establish a Committee in each Building ( 504 Coordinator, Teachers, School Nurse, School Psychologist, Principal)</a:t>
            </a:r>
          </a:p>
          <a:p>
            <a:r>
              <a:rPr lang="en-US" dirty="0" smtClean="0"/>
              <a:t>Review your “frequent flyers” on safety plans, initiate one 504 evaluation at a time </a:t>
            </a:r>
          </a:p>
          <a:p>
            <a:r>
              <a:rPr lang="en-US" dirty="0" smtClean="0"/>
              <a:t>Use the RTI or IAT system for academic disability referrals</a:t>
            </a:r>
          </a:p>
          <a:p>
            <a:r>
              <a:rPr lang="en-US" dirty="0" smtClean="0"/>
              <a:t>Develop a roster referencing all 504 plans, accommodations, and due dates</a:t>
            </a:r>
          </a:p>
          <a:p>
            <a:r>
              <a:rPr lang="en-US" dirty="0" smtClean="0"/>
              <a:t>Ensure that teachers all get a copy of the final 504 plan </a:t>
            </a:r>
          </a:p>
          <a:p>
            <a:r>
              <a:rPr lang="en-US" dirty="0" smtClean="0"/>
              <a:t>Annually, review each student’s plan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42490" y="8680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618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511</TotalTime>
  <Words>1458</Words>
  <Application>Microsoft Macintosh PowerPoint</Application>
  <PresentationFormat>On-screen Show (4:3)</PresentationFormat>
  <Paragraphs>110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Advantage</vt:lpstr>
      <vt:lpstr>504 Quick Start for School Nurses</vt:lpstr>
      <vt:lpstr>Session Objectives for the hour</vt:lpstr>
      <vt:lpstr>THE LAW: Present Federal Law</vt:lpstr>
      <vt:lpstr>THE LAW: Student Candidates</vt:lpstr>
      <vt:lpstr>THE LAW: Student Candidates</vt:lpstr>
      <vt:lpstr>THE LAW: Difference between 504 and IEP</vt:lpstr>
      <vt:lpstr>THE TOOLKIT: Forms and Cheat Sheets</vt:lpstr>
      <vt:lpstr>THE TOOLKIT: Process Timeline</vt:lpstr>
      <vt:lpstr>THE EXAMPLES: Timeline Start up Steps</vt:lpstr>
      <vt:lpstr>THE EXAMPLES: A Student identified through RTI</vt:lpstr>
      <vt:lpstr>THE EXAMPLES: A Student identified through RTI</vt:lpstr>
      <vt:lpstr>THE EXAMPLES: A Student identified through a Health Plan</vt:lpstr>
      <vt:lpstr>THE EXAMPLES: Initials vs. Reevaluations</vt:lpstr>
      <vt:lpstr>THE QUESTIONS</vt:lpstr>
    </vt:vector>
  </TitlesOfParts>
  <Company>Wooster City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504 Quick Start for School Nurses</dc:title>
  <dc:creator>WCS Staff</dc:creator>
  <cp:lastModifiedBy>WCS Staff</cp:lastModifiedBy>
  <cp:revision>18</cp:revision>
  <dcterms:created xsi:type="dcterms:W3CDTF">2012-02-17T17:33:29Z</dcterms:created>
  <dcterms:modified xsi:type="dcterms:W3CDTF">2012-03-09T15:07:40Z</dcterms:modified>
</cp:coreProperties>
</file>